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256" r:id="rId6"/>
    <p:sldId id="259" r:id="rId7"/>
    <p:sldId id="304" r:id="rId8"/>
    <p:sldId id="306" r:id="rId9"/>
    <p:sldId id="305" r:id="rId10"/>
    <p:sldId id="301" r:id="rId11"/>
    <p:sldId id="280" r:id="rId12"/>
    <p:sldId id="296" r:id="rId13"/>
    <p:sldId id="303" r:id="rId14"/>
    <p:sldId id="286" r:id="rId15"/>
    <p:sldId id="292" r:id="rId16"/>
    <p:sldId id="307" r:id="rId17"/>
    <p:sldId id="302" r:id="rId18"/>
    <p:sldId id="273" r:id="rId19"/>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4196">
          <p15:clr>
            <a:srgbClr val="A4A3A4"/>
          </p15:clr>
        </p15:guide>
        <p15:guide id="2" pos="398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HCHR" initials="OHCH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36" autoAdjust="0"/>
    <p:restoredTop sz="91443" autoAdjust="0"/>
  </p:normalViewPr>
  <p:slideViewPr>
    <p:cSldViewPr snapToGrid="0" snapToObjects="1">
      <p:cViewPr varScale="1">
        <p:scale>
          <a:sx n="69" d="100"/>
          <a:sy n="69" d="100"/>
        </p:scale>
        <p:origin x="1254" y="72"/>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686979-AF30-4EF6-B410-134468B34DEF}" type="doc">
      <dgm:prSet loTypeId="urn:microsoft.com/office/officeart/2005/8/layout/radial3" loCatId="cycle" qsTypeId="urn:microsoft.com/office/officeart/2005/8/quickstyle/simple1#1" qsCatId="simple" csTypeId="urn:microsoft.com/office/officeart/2005/8/colors/accent1_2#1" csCatId="accent1" phldr="1"/>
      <dgm:spPr/>
      <dgm:t>
        <a:bodyPr/>
        <a:lstStyle/>
        <a:p>
          <a:endParaRPr lang="en-US"/>
        </a:p>
      </dgm:t>
    </dgm:pt>
    <dgm:pt modelId="{7B79AC8D-49D2-4955-BFCF-4FAC483DAC13}">
      <dgm:prSet phldrT="[Text]"/>
      <dgm:spPr>
        <a:solidFill>
          <a:schemeClr val="tx2">
            <a:lumMod val="20000"/>
            <a:lumOff val="80000"/>
          </a:schemeClr>
        </a:solidFill>
      </dgm:spPr>
      <dgm:t>
        <a:bodyPr/>
        <a:lstStyle/>
        <a:p>
          <a:r>
            <a:rPr lang="fr-FR" noProof="0" dirty="0" smtClean="0"/>
            <a:t>Mise en œuvre de la Convention</a:t>
          </a:r>
          <a:endParaRPr lang="fr-FR" noProof="0" dirty="0"/>
        </a:p>
      </dgm:t>
    </dgm:pt>
    <dgm:pt modelId="{0C14FC97-8898-4A10-B78D-FA9EF330DFFC}" type="parTrans" cxnId="{11F422F6-6F79-4DFD-92F8-ACE5DD055FB6}">
      <dgm:prSet/>
      <dgm:spPr/>
      <dgm:t>
        <a:bodyPr/>
        <a:lstStyle/>
        <a:p>
          <a:endParaRPr lang="en-US"/>
        </a:p>
      </dgm:t>
    </dgm:pt>
    <dgm:pt modelId="{3BCD90DA-5150-45E5-96EA-A2303A048537}" type="sibTrans" cxnId="{11F422F6-6F79-4DFD-92F8-ACE5DD055FB6}">
      <dgm:prSet/>
      <dgm:spPr/>
      <dgm:t>
        <a:bodyPr/>
        <a:lstStyle/>
        <a:p>
          <a:endParaRPr lang="en-US"/>
        </a:p>
      </dgm:t>
    </dgm:pt>
    <dgm:pt modelId="{FC567B80-E4E9-4EB2-B9D7-89D0FDEA8508}">
      <dgm:prSet phldrT="[Text]" custT="1"/>
      <dgm:spPr>
        <a:solidFill>
          <a:srgbClr val="92D050"/>
        </a:solidFill>
      </dgm:spPr>
      <dgm:t>
        <a:bodyPr/>
        <a:lstStyle/>
        <a:p>
          <a:r>
            <a:rPr lang="fr-FR" sz="1400" b="0" noProof="0" dirty="0" smtClean="0"/>
            <a:t>Points de contact et de coordination </a:t>
          </a:r>
        </a:p>
        <a:p>
          <a:r>
            <a:rPr lang="fr-FR" sz="1400" b="0" noProof="0" dirty="0" smtClean="0"/>
            <a:t>(Gouvernement)</a:t>
          </a:r>
          <a:endParaRPr lang="fr-FR" sz="1400" b="0" noProof="0" dirty="0"/>
        </a:p>
      </dgm:t>
    </dgm:pt>
    <dgm:pt modelId="{67C67DF7-3620-47F9-AE09-4F5368E36090}" type="parTrans" cxnId="{0512AECC-019D-411D-874E-C683EFAC3D8F}">
      <dgm:prSet/>
      <dgm:spPr/>
      <dgm:t>
        <a:bodyPr/>
        <a:lstStyle/>
        <a:p>
          <a:endParaRPr lang="en-US"/>
        </a:p>
      </dgm:t>
    </dgm:pt>
    <dgm:pt modelId="{C8BD1B0A-7423-49F5-80D2-68A3DB4FE896}" type="sibTrans" cxnId="{0512AECC-019D-411D-874E-C683EFAC3D8F}">
      <dgm:prSet/>
      <dgm:spPr/>
      <dgm:t>
        <a:bodyPr/>
        <a:lstStyle/>
        <a:p>
          <a:endParaRPr lang="en-US"/>
        </a:p>
      </dgm:t>
    </dgm:pt>
    <dgm:pt modelId="{0553CEF1-EF83-44F0-9119-424AEAAC622E}">
      <dgm:prSet phldrT="[Text]" custT="1"/>
      <dgm:spPr>
        <a:solidFill>
          <a:srgbClr val="92D050"/>
        </a:solidFill>
      </dgm:spPr>
      <dgm:t>
        <a:bodyPr/>
        <a:lstStyle/>
        <a:p>
          <a:r>
            <a:rPr lang="fr-FR" sz="1400" noProof="0" dirty="0" smtClean="0"/>
            <a:t>Dispositif national de suivi</a:t>
          </a:r>
          <a:endParaRPr lang="fr-FR" sz="1400" noProof="0" dirty="0"/>
        </a:p>
      </dgm:t>
    </dgm:pt>
    <dgm:pt modelId="{9E54F4C6-3AC3-45DC-A99E-7FD197C1287C}" type="parTrans" cxnId="{C6EB7833-C914-443F-A1FA-9C260843D889}">
      <dgm:prSet/>
      <dgm:spPr/>
      <dgm:t>
        <a:bodyPr/>
        <a:lstStyle/>
        <a:p>
          <a:endParaRPr lang="en-US"/>
        </a:p>
      </dgm:t>
    </dgm:pt>
    <dgm:pt modelId="{133080A0-97DA-4888-A0CF-436DA1338C1E}" type="sibTrans" cxnId="{C6EB7833-C914-443F-A1FA-9C260843D889}">
      <dgm:prSet/>
      <dgm:spPr/>
      <dgm:t>
        <a:bodyPr/>
        <a:lstStyle/>
        <a:p>
          <a:endParaRPr lang="en-US"/>
        </a:p>
      </dgm:t>
    </dgm:pt>
    <dgm:pt modelId="{7052BB00-A66B-4DF1-AEDA-78D38FA9BC34}">
      <dgm:prSet phldrT="[Text]" custT="1"/>
      <dgm:spPr>
        <a:solidFill>
          <a:srgbClr val="92D050"/>
        </a:solidFill>
      </dgm:spPr>
      <dgm:t>
        <a:bodyPr/>
        <a:lstStyle/>
        <a:p>
          <a:r>
            <a:rPr lang="fr-FR" sz="1400" b="0" noProof="0" dirty="0" smtClean="0"/>
            <a:t>Société civile, personnes handicapées &amp; OPH, médias, universitaires</a:t>
          </a:r>
        </a:p>
      </dgm:t>
    </dgm:pt>
    <dgm:pt modelId="{9BDBAD51-06A8-4B27-89AE-4D8FD712FEF9}" type="parTrans" cxnId="{ED850298-18A6-4D17-86D0-3CE2615A53CD}">
      <dgm:prSet/>
      <dgm:spPr/>
      <dgm:t>
        <a:bodyPr/>
        <a:lstStyle/>
        <a:p>
          <a:endParaRPr lang="en-US"/>
        </a:p>
      </dgm:t>
    </dgm:pt>
    <dgm:pt modelId="{07D70BF9-AB69-436D-B7E3-3CB55FABC2F7}" type="sibTrans" cxnId="{ED850298-18A6-4D17-86D0-3CE2615A53CD}">
      <dgm:prSet/>
      <dgm:spPr/>
      <dgm:t>
        <a:bodyPr/>
        <a:lstStyle/>
        <a:p>
          <a:endParaRPr lang="en-US"/>
        </a:p>
      </dgm:t>
    </dgm:pt>
    <dgm:pt modelId="{118D2BA6-58CB-4383-B3A8-7EA3C88C5F83}" type="pres">
      <dgm:prSet presAssocID="{2F686979-AF30-4EF6-B410-134468B34DEF}" presName="composite" presStyleCnt="0">
        <dgm:presLayoutVars>
          <dgm:chMax val="1"/>
          <dgm:dir/>
          <dgm:resizeHandles val="exact"/>
        </dgm:presLayoutVars>
      </dgm:prSet>
      <dgm:spPr/>
      <dgm:t>
        <a:bodyPr/>
        <a:lstStyle/>
        <a:p>
          <a:endParaRPr lang="en-US"/>
        </a:p>
      </dgm:t>
    </dgm:pt>
    <dgm:pt modelId="{8A06BD1A-001E-49EA-890D-B000C5117C20}" type="pres">
      <dgm:prSet presAssocID="{2F686979-AF30-4EF6-B410-134468B34DEF}" presName="radial" presStyleCnt="0">
        <dgm:presLayoutVars>
          <dgm:animLvl val="ctr"/>
        </dgm:presLayoutVars>
      </dgm:prSet>
      <dgm:spPr/>
    </dgm:pt>
    <dgm:pt modelId="{CA856D54-5AA4-4C6B-B616-DECD6C5EC4B1}" type="pres">
      <dgm:prSet presAssocID="{7B79AC8D-49D2-4955-BFCF-4FAC483DAC13}" presName="centerShape" presStyleLbl="vennNode1" presStyleIdx="0" presStyleCnt="4" custScaleX="101409" custScaleY="87128" custLinFactNeighborX="-260" custLinFactNeighborY="-1039"/>
      <dgm:spPr/>
      <dgm:t>
        <a:bodyPr/>
        <a:lstStyle/>
        <a:p>
          <a:endParaRPr lang="en-US"/>
        </a:p>
      </dgm:t>
    </dgm:pt>
    <dgm:pt modelId="{54275520-029A-4F73-AD64-3F4E950ECE47}" type="pres">
      <dgm:prSet presAssocID="{FC567B80-E4E9-4EB2-B9D7-89D0FDEA8508}" presName="node" presStyleLbl="vennNode1" presStyleIdx="1" presStyleCnt="4" custScaleX="121711" custScaleY="89225">
        <dgm:presLayoutVars>
          <dgm:bulletEnabled val="1"/>
        </dgm:presLayoutVars>
      </dgm:prSet>
      <dgm:spPr/>
      <dgm:t>
        <a:bodyPr/>
        <a:lstStyle/>
        <a:p>
          <a:endParaRPr lang="en-US"/>
        </a:p>
      </dgm:t>
    </dgm:pt>
    <dgm:pt modelId="{AE1A5281-4007-4CAA-8C09-CACCE28ACA2E}" type="pres">
      <dgm:prSet presAssocID="{0553CEF1-EF83-44F0-9119-424AEAAC622E}" presName="node" presStyleLbl="vennNode1" presStyleIdx="2" presStyleCnt="4" custScaleX="118100">
        <dgm:presLayoutVars>
          <dgm:bulletEnabled val="1"/>
        </dgm:presLayoutVars>
      </dgm:prSet>
      <dgm:spPr/>
      <dgm:t>
        <a:bodyPr/>
        <a:lstStyle/>
        <a:p>
          <a:endParaRPr lang="en-US"/>
        </a:p>
      </dgm:t>
    </dgm:pt>
    <dgm:pt modelId="{7C3467C3-C3B8-4C31-8C37-FA2CCCCC9748}" type="pres">
      <dgm:prSet presAssocID="{7052BB00-A66B-4DF1-AEDA-78D38FA9BC34}" presName="node" presStyleLbl="vennNode1" presStyleIdx="3" presStyleCnt="4" custScaleX="120810">
        <dgm:presLayoutVars>
          <dgm:bulletEnabled val="1"/>
        </dgm:presLayoutVars>
      </dgm:prSet>
      <dgm:spPr/>
      <dgm:t>
        <a:bodyPr/>
        <a:lstStyle/>
        <a:p>
          <a:endParaRPr lang="en-US"/>
        </a:p>
      </dgm:t>
    </dgm:pt>
  </dgm:ptLst>
  <dgm:cxnLst>
    <dgm:cxn modelId="{0512AECC-019D-411D-874E-C683EFAC3D8F}" srcId="{7B79AC8D-49D2-4955-BFCF-4FAC483DAC13}" destId="{FC567B80-E4E9-4EB2-B9D7-89D0FDEA8508}" srcOrd="0" destOrd="0" parTransId="{67C67DF7-3620-47F9-AE09-4F5368E36090}" sibTransId="{C8BD1B0A-7423-49F5-80D2-68A3DB4FE896}"/>
    <dgm:cxn modelId="{ED850298-18A6-4D17-86D0-3CE2615A53CD}" srcId="{7B79AC8D-49D2-4955-BFCF-4FAC483DAC13}" destId="{7052BB00-A66B-4DF1-AEDA-78D38FA9BC34}" srcOrd="2" destOrd="0" parTransId="{9BDBAD51-06A8-4B27-89AE-4D8FD712FEF9}" sibTransId="{07D70BF9-AB69-436D-B7E3-3CB55FABC2F7}"/>
    <dgm:cxn modelId="{9A5D63A5-6CDC-4146-9153-F7EE8DC87D66}" type="presOf" srcId="{FC567B80-E4E9-4EB2-B9D7-89D0FDEA8508}" destId="{54275520-029A-4F73-AD64-3F4E950ECE47}" srcOrd="0" destOrd="0" presId="urn:microsoft.com/office/officeart/2005/8/layout/radial3"/>
    <dgm:cxn modelId="{C6EB7833-C914-443F-A1FA-9C260843D889}" srcId="{7B79AC8D-49D2-4955-BFCF-4FAC483DAC13}" destId="{0553CEF1-EF83-44F0-9119-424AEAAC622E}" srcOrd="1" destOrd="0" parTransId="{9E54F4C6-3AC3-45DC-A99E-7FD197C1287C}" sibTransId="{133080A0-97DA-4888-A0CF-436DA1338C1E}"/>
    <dgm:cxn modelId="{04CEE43F-6491-414F-B983-C1D3EAE313F4}" type="presOf" srcId="{2F686979-AF30-4EF6-B410-134468B34DEF}" destId="{118D2BA6-58CB-4383-B3A8-7EA3C88C5F83}" srcOrd="0" destOrd="0" presId="urn:microsoft.com/office/officeart/2005/8/layout/radial3"/>
    <dgm:cxn modelId="{2F4CE15B-F2F9-47C2-BD52-C4967A4EB37F}" type="presOf" srcId="{0553CEF1-EF83-44F0-9119-424AEAAC622E}" destId="{AE1A5281-4007-4CAA-8C09-CACCE28ACA2E}" srcOrd="0" destOrd="0" presId="urn:microsoft.com/office/officeart/2005/8/layout/radial3"/>
    <dgm:cxn modelId="{63665263-8200-41DF-A5C9-D4AD7D8E87E7}" type="presOf" srcId="{7B79AC8D-49D2-4955-BFCF-4FAC483DAC13}" destId="{CA856D54-5AA4-4C6B-B616-DECD6C5EC4B1}" srcOrd="0" destOrd="0" presId="urn:microsoft.com/office/officeart/2005/8/layout/radial3"/>
    <dgm:cxn modelId="{C15048E7-0251-443C-B224-154D30B9C043}" type="presOf" srcId="{7052BB00-A66B-4DF1-AEDA-78D38FA9BC34}" destId="{7C3467C3-C3B8-4C31-8C37-FA2CCCCC9748}" srcOrd="0" destOrd="0" presId="urn:microsoft.com/office/officeart/2005/8/layout/radial3"/>
    <dgm:cxn modelId="{11F422F6-6F79-4DFD-92F8-ACE5DD055FB6}" srcId="{2F686979-AF30-4EF6-B410-134468B34DEF}" destId="{7B79AC8D-49D2-4955-BFCF-4FAC483DAC13}" srcOrd="0" destOrd="0" parTransId="{0C14FC97-8898-4A10-B78D-FA9EF330DFFC}" sibTransId="{3BCD90DA-5150-45E5-96EA-A2303A048537}"/>
    <dgm:cxn modelId="{93CA92C5-3487-4440-AD86-B9E18DF70666}" type="presParOf" srcId="{118D2BA6-58CB-4383-B3A8-7EA3C88C5F83}" destId="{8A06BD1A-001E-49EA-890D-B000C5117C20}" srcOrd="0" destOrd="0" presId="urn:microsoft.com/office/officeart/2005/8/layout/radial3"/>
    <dgm:cxn modelId="{5A3377BA-EFD7-46B3-9BC9-F1C05DDFE321}" type="presParOf" srcId="{8A06BD1A-001E-49EA-890D-B000C5117C20}" destId="{CA856D54-5AA4-4C6B-B616-DECD6C5EC4B1}" srcOrd="0" destOrd="0" presId="urn:microsoft.com/office/officeart/2005/8/layout/radial3"/>
    <dgm:cxn modelId="{742D5BB4-D70D-4617-AFA1-E01DF6CEFA44}" type="presParOf" srcId="{8A06BD1A-001E-49EA-890D-B000C5117C20}" destId="{54275520-029A-4F73-AD64-3F4E950ECE47}" srcOrd="1" destOrd="0" presId="urn:microsoft.com/office/officeart/2005/8/layout/radial3"/>
    <dgm:cxn modelId="{B3E663A0-1322-4055-B854-1EDC49133CC3}" type="presParOf" srcId="{8A06BD1A-001E-49EA-890D-B000C5117C20}" destId="{AE1A5281-4007-4CAA-8C09-CACCE28ACA2E}" srcOrd="2" destOrd="0" presId="urn:microsoft.com/office/officeart/2005/8/layout/radial3"/>
    <dgm:cxn modelId="{2416476F-55BA-401C-9D40-029B447842CD}" type="presParOf" srcId="{8A06BD1A-001E-49EA-890D-B000C5117C20}" destId="{7C3467C3-C3B8-4C31-8C37-FA2CCCCC9748}" srcOrd="3"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01696A-16F3-44F6-8591-732B0B36A135}" type="doc">
      <dgm:prSet loTypeId="urn:microsoft.com/office/officeart/2005/8/layout/hProcess9" loCatId="process" qsTypeId="urn:microsoft.com/office/officeart/2005/8/quickstyle/simple1" qsCatId="simple" csTypeId="urn:microsoft.com/office/officeart/2005/8/colors/accent1_2" csCatId="accent1" phldr="1"/>
      <dgm:spPr/>
    </dgm:pt>
    <dgm:pt modelId="{9B985D4C-D11A-402E-AF45-4C1CB8450D67}">
      <dgm:prSet phldrT="[Text]"/>
      <dgm:spPr>
        <a:solidFill>
          <a:srgbClr val="00B0F0"/>
        </a:solidFill>
      </dgm:spPr>
      <dgm:t>
        <a:bodyPr/>
        <a:lstStyle/>
        <a:p>
          <a:r>
            <a:rPr lang="fr-FR" b="1" noProof="0" dirty="0" smtClean="0"/>
            <a:t>Au sein du Gouvernement</a:t>
          </a:r>
        </a:p>
        <a:p>
          <a:r>
            <a:rPr lang="fr-FR" noProof="0" dirty="0" smtClean="0"/>
            <a:t>Points de contact</a:t>
          </a:r>
        </a:p>
        <a:p>
          <a:r>
            <a:rPr lang="fr-FR" noProof="0" smtClean="0"/>
            <a:t>Mécanisme </a:t>
          </a:r>
          <a:r>
            <a:rPr lang="fr-FR" noProof="0" dirty="0" smtClean="0"/>
            <a:t>de coordination</a:t>
          </a:r>
          <a:endParaRPr lang="fr-FR" noProof="0" dirty="0"/>
        </a:p>
      </dgm:t>
    </dgm:pt>
    <dgm:pt modelId="{47869964-EDC9-4BA5-83FA-DF114ABC8A71}" type="parTrans" cxnId="{90D61170-A575-414B-8714-575DDC48AB93}">
      <dgm:prSet/>
      <dgm:spPr/>
      <dgm:t>
        <a:bodyPr/>
        <a:lstStyle/>
        <a:p>
          <a:endParaRPr lang="en-GB"/>
        </a:p>
      </dgm:t>
    </dgm:pt>
    <dgm:pt modelId="{56F7ADD4-A71A-4257-A525-1A48219C2A08}" type="sibTrans" cxnId="{90D61170-A575-414B-8714-575DDC48AB93}">
      <dgm:prSet/>
      <dgm:spPr/>
      <dgm:t>
        <a:bodyPr/>
        <a:lstStyle/>
        <a:p>
          <a:endParaRPr lang="en-GB"/>
        </a:p>
      </dgm:t>
    </dgm:pt>
    <dgm:pt modelId="{2635C0BC-8E41-4DFF-B5A7-756C51B933A9}">
      <dgm:prSet phldrT="[Text]"/>
      <dgm:spPr>
        <a:solidFill>
          <a:srgbClr val="FFC000"/>
        </a:solidFill>
      </dgm:spPr>
      <dgm:t>
        <a:bodyPr/>
        <a:lstStyle/>
        <a:p>
          <a:r>
            <a:rPr lang="fr-CH" b="1" dirty="0" smtClean="0"/>
            <a:t>Indépendants</a:t>
          </a:r>
          <a:endParaRPr lang="fr-CH" b="0" dirty="0" smtClean="0"/>
        </a:p>
        <a:p>
          <a:r>
            <a:rPr lang="fr-CH" b="0" dirty="0" smtClean="0"/>
            <a:t>Dispositif de mise en œuvre et de suivi</a:t>
          </a:r>
          <a:endParaRPr lang="en-GB" b="0" dirty="0"/>
        </a:p>
      </dgm:t>
    </dgm:pt>
    <dgm:pt modelId="{ED4C985F-3802-477D-8CF1-0943BDDEFC5B}" type="parTrans" cxnId="{D2D7FEFC-4DD7-49D5-BD61-0CC9138B8139}">
      <dgm:prSet/>
      <dgm:spPr/>
      <dgm:t>
        <a:bodyPr/>
        <a:lstStyle/>
        <a:p>
          <a:endParaRPr lang="en-GB"/>
        </a:p>
      </dgm:t>
    </dgm:pt>
    <dgm:pt modelId="{115EF323-FADE-4431-8284-3C5351A28382}" type="sibTrans" cxnId="{D2D7FEFC-4DD7-49D5-BD61-0CC9138B8139}">
      <dgm:prSet/>
      <dgm:spPr/>
      <dgm:t>
        <a:bodyPr/>
        <a:lstStyle/>
        <a:p>
          <a:endParaRPr lang="en-GB"/>
        </a:p>
      </dgm:t>
    </dgm:pt>
    <dgm:pt modelId="{018F00D8-5009-40D2-9EA7-1CB29C826068}">
      <dgm:prSet phldrT="[Text]"/>
      <dgm:spPr>
        <a:solidFill>
          <a:srgbClr val="92D050"/>
        </a:solidFill>
      </dgm:spPr>
      <dgm:t>
        <a:bodyPr/>
        <a:lstStyle/>
        <a:p>
          <a:r>
            <a:rPr lang="fr-CH" b="1" dirty="0" smtClean="0"/>
            <a:t>Autres</a:t>
          </a:r>
        </a:p>
        <a:p>
          <a:r>
            <a:rPr lang="fr-CH" b="0" dirty="0" smtClean="0"/>
            <a:t>Tribunaux</a:t>
          </a:r>
        </a:p>
        <a:p>
          <a:r>
            <a:rPr lang="fr-CH" b="0" dirty="0" smtClean="0"/>
            <a:t>Parlement</a:t>
          </a:r>
          <a:endParaRPr lang="en-GB" b="1" dirty="0"/>
        </a:p>
      </dgm:t>
    </dgm:pt>
    <dgm:pt modelId="{50309452-0F50-469F-B547-E4885D5ACD77}" type="parTrans" cxnId="{3AA60FE1-8012-409B-8DFA-F9D5ECCCCB66}">
      <dgm:prSet/>
      <dgm:spPr/>
      <dgm:t>
        <a:bodyPr/>
        <a:lstStyle/>
        <a:p>
          <a:endParaRPr lang="en-GB"/>
        </a:p>
      </dgm:t>
    </dgm:pt>
    <dgm:pt modelId="{514FCE6D-E982-40CE-84E1-9119A88C9800}" type="sibTrans" cxnId="{3AA60FE1-8012-409B-8DFA-F9D5ECCCCB66}">
      <dgm:prSet/>
      <dgm:spPr/>
      <dgm:t>
        <a:bodyPr/>
        <a:lstStyle/>
        <a:p>
          <a:endParaRPr lang="en-GB"/>
        </a:p>
      </dgm:t>
    </dgm:pt>
    <dgm:pt modelId="{5E216BFB-CE47-4316-B4E4-F9580BA34521}" type="pres">
      <dgm:prSet presAssocID="{4501696A-16F3-44F6-8591-732B0B36A135}" presName="CompostProcess" presStyleCnt="0">
        <dgm:presLayoutVars>
          <dgm:dir/>
          <dgm:resizeHandles val="exact"/>
        </dgm:presLayoutVars>
      </dgm:prSet>
      <dgm:spPr/>
    </dgm:pt>
    <dgm:pt modelId="{DEE81863-4156-4926-AB50-D1F8904DE36C}" type="pres">
      <dgm:prSet presAssocID="{4501696A-16F3-44F6-8591-732B0B36A135}" presName="arrow" presStyleLbl="bgShp" presStyleIdx="0" presStyleCnt="1"/>
      <dgm:spPr>
        <a:solidFill>
          <a:schemeClr val="accent5">
            <a:lumMod val="60000"/>
            <a:lumOff val="40000"/>
          </a:schemeClr>
        </a:solidFill>
      </dgm:spPr>
    </dgm:pt>
    <dgm:pt modelId="{5569FCD8-1036-428D-AA0E-8FA4AB36246C}" type="pres">
      <dgm:prSet presAssocID="{4501696A-16F3-44F6-8591-732B0B36A135}" presName="linearProcess" presStyleCnt="0"/>
      <dgm:spPr/>
    </dgm:pt>
    <dgm:pt modelId="{C4A7A573-2BD3-4F81-AF01-DC99252E06D9}" type="pres">
      <dgm:prSet presAssocID="{9B985D4C-D11A-402E-AF45-4C1CB8450D67}" presName="textNode" presStyleLbl="node1" presStyleIdx="0" presStyleCnt="3">
        <dgm:presLayoutVars>
          <dgm:bulletEnabled val="1"/>
        </dgm:presLayoutVars>
      </dgm:prSet>
      <dgm:spPr/>
      <dgm:t>
        <a:bodyPr/>
        <a:lstStyle/>
        <a:p>
          <a:endParaRPr lang="en-GB"/>
        </a:p>
      </dgm:t>
    </dgm:pt>
    <dgm:pt modelId="{CB942C65-2DCE-461C-9ED6-886CFCDBD6F9}" type="pres">
      <dgm:prSet presAssocID="{56F7ADD4-A71A-4257-A525-1A48219C2A08}" presName="sibTrans" presStyleCnt="0"/>
      <dgm:spPr/>
    </dgm:pt>
    <dgm:pt modelId="{1DCD5309-89F0-45D4-B3D9-EA8619F480D7}" type="pres">
      <dgm:prSet presAssocID="{2635C0BC-8E41-4DFF-B5A7-756C51B933A9}" presName="textNode" presStyleLbl="node1" presStyleIdx="1" presStyleCnt="3">
        <dgm:presLayoutVars>
          <dgm:bulletEnabled val="1"/>
        </dgm:presLayoutVars>
      </dgm:prSet>
      <dgm:spPr/>
      <dgm:t>
        <a:bodyPr/>
        <a:lstStyle/>
        <a:p>
          <a:endParaRPr lang="en-GB"/>
        </a:p>
      </dgm:t>
    </dgm:pt>
    <dgm:pt modelId="{E43F6DBC-AAB5-4A16-BF1F-01E3535EA3A7}" type="pres">
      <dgm:prSet presAssocID="{115EF323-FADE-4431-8284-3C5351A28382}" presName="sibTrans" presStyleCnt="0"/>
      <dgm:spPr/>
    </dgm:pt>
    <dgm:pt modelId="{B07B91B3-085A-4220-AC63-A893A8887552}" type="pres">
      <dgm:prSet presAssocID="{018F00D8-5009-40D2-9EA7-1CB29C826068}" presName="textNode" presStyleLbl="node1" presStyleIdx="2" presStyleCnt="3">
        <dgm:presLayoutVars>
          <dgm:bulletEnabled val="1"/>
        </dgm:presLayoutVars>
      </dgm:prSet>
      <dgm:spPr/>
      <dgm:t>
        <a:bodyPr/>
        <a:lstStyle/>
        <a:p>
          <a:endParaRPr lang="en-GB"/>
        </a:p>
      </dgm:t>
    </dgm:pt>
  </dgm:ptLst>
  <dgm:cxnLst>
    <dgm:cxn modelId="{D2D7FEFC-4DD7-49D5-BD61-0CC9138B8139}" srcId="{4501696A-16F3-44F6-8591-732B0B36A135}" destId="{2635C0BC-8E41-4DFF-B5A7-756C51B933A9}" srcOrd="1" destOrd="0" parTransId="{ED4C985F-3802-477D-8CF1-0943BDDEFC5B}" sibTransId="{115EF323-FADE-4431-8284-3C5351A28382}"/>
    <dgm:cxn modelId="{57E11380-8268-4612-81FB-0004A356FBE4}" type="presOf" srcId="{2635C0BC-8E41-4DFF-B5A7-756C51B933A9}" destId="{1DCD5309-89F0-45D4-B3D9-EA8619F480D7}" srcOrd="0" destOrd="0" presId="urn:microsoft.com/office/officeart/2005/8/layout/hProcess9"/>
    <dgm:cxn modelId="{3AA60FE1-8012-409B-8DFA-F9D5ECCCCB66}" srcId="{4501696A-16F3-44F6-8591-732B0B36A135}" destId="{018F00D8-5009-40D2-9EA7-1CB29C826068}" srcOrd="2" destOrd="0" parTransId="{50309452-0F50-469F-B547-E4885D5ACD77}" sibTransId="{514FCE6D-E982-40CE-84E1-9119A88C9800}"/>
    <dgm:cxn modelId="{903E1CA3-A942-42E0-BF0E-7367158D3EF5}" type="presOf" srcId="{018F00D8-5009-40D2-9EA7-1CB29C826068}" destId="{B07B91B3-085A-4220-AC63-A893A8887552}" srcOrd="0" destOrd="0" presId="urn:microsoft.com/office/officeart/2005/8/layout/hProcess9"/>
    <dgm:cxn modelId="{E2579753-F334-4709-AEB8-94696BA1DD11}" type="presOf" srcId="{9B985D4C-D11A-402E-AF45-4C1CB8450D67}" destId="{C4A7A573-2BD3-4F81-AF01-DC99252E06D9}" srcOrd="0" destOrd="0" presId="urn:microsoft.com/office/officeart/2005/8/layout/hProcess9"/>
    <dgm:cxn modelId="{90D61170-A575-414B-8714-575DDC48AB93}" srcId="{4501696A-16F3-44F6-8591-732B0B36A135}" destId="{9B985D4C-D11A-402E-AF45-4C1CB8450D67}" srcOrd="0" destOrd="0" parTransId="{47869964-EDC9-4BA5-83FA-DF114ABC8A71}" sibTransId="{56F7ADD4-A71A-4257-A525-1A48219C2A08}"/>
    <dgm:cxn modelId="{4ED4C33B-9AA5-4B7A-B51A-8DBA7CC18C16}" type="presOf" srcId="{4501696A-16F3-44F6-8591-732B0B36A135}" destId="{5E216BFB-CE47-4316-B4E4-F9580BA34521}" srcOrd="0" destOrd="0" presId="urn:microsoft.com/office/officeart/2005/8/layout/hProcess9"/>
    <dgm:cxn modelId="{8B60441F-C93C-4DCD-B28F-3521310F4795}" type="presParOf" srcId="{5E216BFB-CE47-4316-B4E4-F9580BA34521}" destId="{DEE81863-4156-4926-AB50-D1F8904DE36C}" srcOrd="0" destOrd="0" presId="urn:microsoft.com/office/officeart/2005/8/layout/hProcess9"/>
    <dgm:cxn modelId="{2577BAEB-9E34-466A-814A-958E15E7C095}" type="presParOf" srcId="{5E216BFB-CE47-4316-B4E4-F9580BA34521}" destId="{5569FCD8-1036-428D-AA0E-8FA4AB36246C}" srcOrd="1" destOrd="0" presId="urn:microsoft.com/office/officeart/2005/8/layout/hProcess9"/>
    <dgm:cxn modelId="{EFCB9858-6DAE-4EFA-BAEA-924DC619E506}" type="presParOf" srcId="{5569FCD8-1036-428D-AA0E-8FA4AB36246C}" destId="{C4A7A573-2BD3-4F81-AF01-DC99252E06D9}" srcOrd="0" destOrd="0" presId="urn:microsoft.com/office/officeart/2005/8/layout/hProcess9"/>
    <dgm:cxn modelId="{2DF23E1E-902A-4388-9DF1-FE3FBB7328E7}" type="presParOf" srcId="{5569FCD8-1036-428D-AA0E-8FA4AB36246C}" destId="{CB942C65-2DCE-461C-9ED6-886CFCDBD6F9}" srcOrd="1" destOrd="0" presId="urn:microsoft.com/office/officeart/2005/8/layout/hProcess9"/>
    <dgm:cxn modelId="{DCB594C1-FF83-4121-95F5-5622AACEA5A0}" type="presParOf" srcId="{5569FCD8-1036-428D-AA0E-8FA4AB36246C}" destId="{1DCD5309-89F0-45D4-B3D9-EA8619F480D7}" srcOrd="2" destOrd="0" presId="urn:microsoft.com/office/officeart/2005/8/layout/hProcess9"/>
    <dgm:cxn modelId="{CFC15D76-D7F5-4D35-A492-D0A320A5FCF7}" type="presParOf" srcId="{5569FCD8-1036-428D-AA0E-8FA4AB36246C}" destId="{E43F6DBC-AAB5-4A16-BF1F-01E3535EA3A7}" srcOrd="3" destOrd="0" presId="urn:microsoft.com/office/officeart/2005/8/layout/hProcess9"/>
    <dgm:cxn modelId="{565D8011-A5CB-49D7-ACD8-EF4252C64941}" type="presParOf" srcId="{5569FCD8-1036-428D-AA0E-8FA4AB36246C}" destId="{B07B91B3-085A-4220-AC63-A893A8887552}"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B9CFA4-0DE3-4742-8481-95D140B090A0}" type="doc">
      <dgm:prSet loTypeId="urn:microsoft.com/office/officeart/2011/layout/HexagonRadial" loCatId="officeonline" qsTypeId="urn:microsoft.com/office/officeart/2005/8/quickstyle/simple1" qsCatId="simple" csTypeId="urn:microsoft.com/office/officeart/2005/8/colors/accent1_2" csCatId="accent1" phldr="1"/>
      <dgm:spPr/>
      <dgm:t>
        <a:bodyPr/>
        <a:lstStyle/>
        <a:p>
          <a:endParaRPr lang="en-GB"/>
        </a:p>
      </dgm:t>
    </dgm:pt>
    <dgm:pt modelId="{F2C61EEA-C7A4-4974-8637-8B97AB2B0E83}">
      <dgm:prSet phldrT="[Text]" custT="1"/>
      <dgm:spPr>
        <a:solidFill>
          <a:srgbClr val="FF0000"/>
        </a:solidFill>
      </dgm:spPr>
      <dgm:t>
        <a:bodyPr/>
        <a:lstStyle/>
        <a:p>
          <a:r>
            <a:rPr lang="fr-CH" sz="2000" dirty="0" smtClean="0"/>
            <a:t>Convention</a:t>
          </a:r>
          <a:endParaRPr lang="en-GB" sz="2000" dirty="0"/>
        </a:p>
      </dgm:t>
    </dgm:pt>
    <dgm:pt modelId="{1DB70879-53D9-49C6-9F1D-0E923B04F3A5}" type="parTrans" cxnId="{3008757C-86AE-4CAC-A909-65A969D8D88C}">
      <dgm:prSet/>
      <dgm:spPr/>
      <dgm:t>
        <a:bodyPr/>
        <a:lstStyle/>
        <a:p>
          <a:endParaRPr lang="en-GB"/>
        </a:p>
      </dgm:t>
    </dgm:pt>
    <dgm:pt modelId="{F06F1310-A958-4D71-A5B7-E07EF3014622}" type="sibTrans" cxnId="{3008757C-86AE-4CAC-A909-65A969D8D88C}">
      <dgm:prSet/>
      <dgm:spPr/>
      <dgm:t>
        <a:bodyPr/>
        <a:lstStyle/>
        <a:p>
          <a:endParaRPr lang="en-GB"/>
        </a:p>
      </dgm:t>
    </dgm:pt>
    <dgm:pt modelId="{670DD5B2-5229-4369-BB55-B04DC1317276}">
      <dgm:prSet phldrT="[Text]"/>
      <dgm:spPr>
        <a:solidFill>
          <a:schemeClr val="accent4"/>
        </a:solidFill>
      </dgm:spPr>
      <dgm:t>
        <a:bodyPr/>
        <a:lstStyle/>
        <a:p>
          <a:r>
            <a:rPr lang="fr-CH" dirty="0" smtClean="0"/>
            <a:t>Ensemble du droit relatif au handicap</a:t>
          </a:r>
          <a:endParaRPr lang="en-GB" dirty="0"/>
        </a:p>
      </dgm:t>
    </dgm:pt>
    <dgm:pt modelId="{21EC4BAB-6F4C-43FA-BBA4-742037584365}" type="parTrans" cxnId="{A351E795-04AC-407E-B162-F079872710AC}">
      <dgm:prSet/>
      <dgm:spPr/>
      <dgm:t>
        <a:bodyPr/>
        <a:lstStyle/>
        <a:p>
          <a:endParaRPr lang="en-GB"/>
        </a:p>
      </dgm:t>
    </dgm:pt>
    <dgm:pt modelId="{26838F8C-7D38-4564-BC8A-3A989DD075BD}" type="sibTrans" cxnId="{A351E795-04AC-407E-B162-F079872710AC}">
      <dgm:prSet/>
      <dgm:spPr/>
      <dgm:t>
        <a:bodyPr/>
        <a:lstStyle/>
        <a:p>
          <a:endParaRPr lang="en-GB"/>
        </a:p>
      </dgm:t>
    </dgm:pt>
    <dgm:pt modelId="{E9D51CE2-51B4-4B32-A460-23CC9FB10FAE}">
      <dgm:prSet phldrT="[Text]" custT="1"/>
      <dgm:spPr>
        <a:solidFill>
          <a:srgbClr val="92D050"/>
        </a:solidFill>
      </dgm:spPr>
      <dgm:t>
        <a:bodyPr/>
        <a:lstStyle/>
        <a:p>
          <a:r>
            <a:rPr lang="fr-FR" sz="2000" noProof="0" dirty="0" smtClean="0"/>
            <a:t>Santé, éducation, logement</a:t>
          </a:r>
          <a:endParaRPr lang="fr-FR" sz="2000" noProof="0" dirty="0"/>
        </a:p>
      </dgm:t>
    </dgm:pt>
    <dgm:pt modelId="{F39E4418-F7E4-4E99-9808-03649B9D9412}" type="parTrans" cxnId="{094036C8-F117-4361-AB53-BFF8738E3CC2}">
      <dgm:prSet/>
      <dgm:spPr/>
      <dgm:t>
        <a:bodyPr/>
        <a:lstStyle/>
        <a:p>
          <a:endParaRPr lang="en-GB"/>
        </a:p>
      </dgm:t>
    </dgm:pt>
    <dgm:pt modelId="{B21ADB74-F88C-4CB1-A1DA-84FB7764DFD4}" type="sibTrans" cxnId="{094036C8-F117-4361-AB53-BFF8738E3CC2}">
      <dgm:prSet/>
      <dgm:spPr/>
      <dgm:t>
        <a:bodyPr/>
        <a:lstStyle/>
        <a:p>
          <a:endParaRPr lang="en-GB"/>
        </a:p>
      </dgm:t>
    </dgm:pt>
    <dgm:pt modelId="{2EA2BCBA-2A34-4577-893E-1FEB8E583B0D}">
      <dgm:prSet phldrT="[Text]" custT="1"/>
      <dgm:spPr>
        <a:solidFill>
          <a:srgbClr val="FFC000"/>
        </a:solidFill>
      </dgm:spPr>
      <dgm:t>
        <a:bodyPr/>
        <a:lstStyle/>
        <a:p>
          <a:r>
            <a:rPr lang="fr-CH" sz="1900" dirty="0" smtClean="0"/>
            <a:t>Travail, protection sociale</a:t>
          </a:r>
          <a:endParaRPr lang="en-GB" sz="1900" dirty="0"/>
        </a:p>
      </dgm:t>
    </dgm:pt>
    <dgm:pt modelId="{554E53FD-F4EC-4C0A-9830-595C2DC2E604}" type="parTrans" cxnId="{A8D5ABD9-81AF-4E5C-8D24-946AB38D3E01}">
      <dgm:prSet/>
      <dgm:spPr/>
      <dgm:t>
        <a:bodyPr/>
        <a:lstStyle/>
        <a:p>
          <a:endParaRPr lang="en-GB"/>
        </a:p>
      </dgm:t>
    </dgm:pt>
    <dgm:pt modelId="{693B35C9-9D29-43D5-9EF4-596B2845F880}" type="sibTrans" cxnId="{A8D5ABD9-81AF-4E5C-8D24-946AB38D3E01}">
      <dgm:prSet/>
      <dgm:spPr/>
      <dgm:t>
        <a:bodyPr/>
        <a:lstStyle/>
        <a:p>
          <a:endParaRPr lang="en-GB"/>
        </a:p>
      </dgm:t>
    </dgm:pt>
    <dgm:pt modelId="{12B0B752-4640-4201-8918-6F070B085B4E}">
      <dgm:prSet phldrT="[Text]" custT="1"/>
      <dgm:spPr>
        <a:solidFill>
          <a:srgbClr val="00B0F0"/>
        </a:solidFill>
      </dgm:spPr>
      <dgm:t>
        <a:bodyPr/>
        <a:lstStyle/>
        <a:p>
          <a:r>
            <a:rPr lang="fr-FR" sz="1600" noProof="0" dirty="0" smtClean="0"/>
            <a:t>Construction</a:t>
          </a:r>
          <a:endParaRPr lang="fr-FR" sz="1600" noProof="0" dirty="0"/>
        </a:p>
      </dgm:t>
    </dgm:pt>
    <dgm:pt modelId="{9A99942A-D4F0-4977-ABD5-A674B3566AD3}" type="parTrans" cxnId="{D0278E67-63F3-4981-B697-9A678AC048A1}">
      <dgm:prSet/>
      <dgm:spPr/>
      <dgm:t>
        <a:bodyPr/>
        <a:lstStyle/>
        <a:p>
          <a:endParaRPr lang="en-GB"/>
        </a:p>
      </dgm:t>
    </dgm:pt>
    <dgm:pt modelId="{448B9175-29F5-47DD-8FC9-A11DD38C746C}" type="sibTrans" cxnId="{D0278E67-63F3-4981-B697-9A678AC048A1}">
      <dgm:prSet/>
      <dgm:spPr/>
      <dgm:t>
        <a:bodyPr/>
        <a:lstStyle/>
        <a:p>
          <a:endParaRPr lang="en-GB"/>
        </a:p>
      </dgm:t>
    </dgm:pt>
    <dgm:pt modelId="{20221E13-161E-40CB-8148-C0174D77FD9B}">
      <dgm:prSet phldrT="[Text]" custT="1"/>
      <dgm:spPr>
        <a:solidFill>
          <a:srgbClr val="7030A0"/>
        </a:solidFill>
      </dgm:spPr>
      <dgm:t>
        <a:bodyPr/>
        <a:lstStyle/>
        <a:p>
          <a:r>
            <a:rPr lang="fr-CH" sz="1900" dirty="0" smtClean="0"/>
            <a:t>Tuteur, élections, droit pénal</a:t>
          </a:r>
        </a:p>
      </dgm:t>
    </dgm:pt>
    <dgm:pt modelId="{4B18AD8A-A319-46D6-B65E-7B69A5E46C80}" type="parTrans" cxnId="{6F9705B6-01B8-4E68-8234-224A889CAC09}">
      <dgm:prSet/>
      <dgm:spPr/>
      <dgm:t>
        <a:bodyPr/>
        <a:lstStyle/>
        <a:p>
          <a:endParaRPr lang="en-GB"/>
        </a:p>
      </dgm:t>
    </dgm:pt>
    <dgm:pt modelId="{5385CB27-F7CD-40B0-9B86-F0E229989D98}" type="sibTrans" cxnId="{6F9705B6-01B8-4E68-8234-224A889CAC09}">
      <dgm:prSet/>
      <dgm:spPr/>
      <dgm:t>
        <a:bodyPr/>
        <a:lstStyle/>
        <a:p>
          <a:endParaRPr lang="en-GB"/>
        </a:p>
      </dgm:t>
    </dgm:pt>
    <dgm:pt modelId="{AC82021D-BF03-4E88-AD03-91AA83CDA133}">
      <dgm:prSet phldrT="[Text]" custT="1"/>
      <dgm:spPr>
        <a:solidFill>
          <a:srgbClr val="002060"/>
        </a:solidFill>
      </dgm:spPr>
      <dgm:t>
        <a:bodyPr/>
        <a:lstStyle/>
        <a:p>
          <a:r>
            <a:rPr lang="fr-FR" sz="2000" noProof="0" dirty="0" err="1" smtClean="0"/>
            <a:t>Non-discrimi-nation</a:t>
          </a:r>
          <a:endParaRPr lang="fr-FR" sz="1400" noProof="0" dirty="0"/>
        </a:p>
      </dgm:t>
    </dgm:pt>
    <dgm:pt modelId="{2E790B3F-0D1D-44E1-BC2A-C64646F5BBFD}" type="parTrans" cxnId="{0645EDBA-DD59-48AB-BA74-40F1EE5209CF}">
      <dgm:prSet/>
      <dgm:spPr/>
      <dgm:t>
        <a:bodyPr/>
        <a:lstStyle/>
        <a:p>
          <a:endParaRPr lang="en-GB"/>
        </a:p>
      </dgm:t>
    </dgm:pt>
    <dgm:pt modelId="{C48E2522-D40B-4761-9CE7-B0C771902F54}" type="sibTrans" cxnId="{0645EDBA-DD59-48AB-BA74-40F1EE5209CF}">
      <dgm:prSet/>
      <dgm:spPr/>
      <dgm:t>
        <a:bodyPr/>
        <a:lstStyle/>
        <a:p>
          <a:endParaRPr lang="en-GB"/>
        </a:p>
      </dgm:t>
    </dgm:pt>
    <dgm:pt modelId="{5F54FD80-A362-4298-94FF-E40337F778B3}" type="pres">
      <dgm:prSet presAssocID="{60B9CFA4-0DE3-4742-8481-95D140B090A0}" presName="Name0" presStyleCnt="0">
        <dgm:presLayoutVars>
          <dgm:chMax val="1"/>
          <dgm:chPref val="1"/>
          <dgm:dir/>
          <dgm:animOne val="branch"/>
          <dgm:animLvl val="lvl"/>
        </dgm:presLayoutVars>
      </dgm:prSet>
      <dgm:spPr/>
      <dgm:t>
        <a:bodyPr/>
        <a:lstStyle/>
        <a:p>
          <a:endParaRPr lang="en-GB"/>
        </a:p>
      </dgm:t>
    </dgm:pt>
    <dgm:pt modelId="{43A8BC5B-0BFD-422D-BAED-1B010DAA54E4}" type="pres">
      <dgm:prSet presAssocID="{F2C61EEA-C7A4-4974-8637-8B97AB2B0E83}" presName="Parent" presStyleLbl="node0" presStyleIdx="0" presStyleCnt="1">
        <dgm:presLayoutVars>
          <dgm:chMax val="6"/>
          <dgm:chPref val="6"/>
        </dgm:presLayoutVars>
      </dgm:prSet>
      <dgm:spPr/>
      <dgm:t>
        <a:bodyPr/>
        <a:lstStyle/>
        <a:p>
          <a:endParaRPr lang="en-GB"/>
        </a:p>
      </dgm:t>
    </dgm:pt>
    <dgm:pt modelId="{ABE58B20-4521-41E9-A7CF-E25459855F35}" type="pres">
      <dgm:prSet presAssocID="{670DD5B2-5229-4369-BB55-B04DC1317276}" presName="Accent1" presStyleCnt="0"/>
      <dgm:spPr/>
    </dgm:pt>
    <dgm:pt modelId="{DD982C71-9E80-4F01-A8F0-85C2EE31D968}" type="pres">
      <dgm:prSet presAssocID="{670DD5B2-5229-4369-BB55-B04DC1317276}" presName="Accent" presStyleLbl="bgShp" presStyleIdx="0" presStyleCnt="6"/>
      <dgm:spPr/>
    </dgm:pt>
    <dgm:pt modelId="{0146C112-7DA7-4A66-9A4D-2D3A330DA386}" type="pres">
      <dgm:prSet presAssocID="{670DD5B2-5229-4369-BB55-B04DC1317276}" presName="Child1" presStyleLbl="node1" presStyleIdx="0" presStyleCnt="6">
        <dgm:presLayoutVars>
          <dgm:chMax val="0"/>
          <dgm:chPref val="0"/>
          <dgm:bulletEnabled val="1"/>
        </dgm:presLayoutVars>
      </dgm:prSet>
      <dgm:spPr/>
      <dgm:t>
        <a:bodyPr/>
        <a:lstStyle/>
        <a:p>
          <a:endParaRPr lang="en-GB"/>
        </a:p>
      </dgm:t>
    </dgm:pt>
    <dgm:pt modelId="{F29109D4-B8DD-4BDD-886B-1F8A19843A3B}" type="pres">
      <dgm:prSet presAssocID="{E9D51CE2-51B4-4B32-A460-23CC9FB10FAE}" presName="Accent2" presStyleCnt="0"/>
      <dgm:spPr/>
    </dgm:pt>
    <dgm:pt modelId="{158D0C3B-FA05-4E72-A06B-D4AAEA1C8083}" type="pres">
      <dgm:prSet presAssocID="{E9D51CE2-51B4-4B32-A460-23CC9FB10FAE}" presName="Accent" presStyleLbl="bgShp" presStyleIdx="1" presStyleCnt="6"/>
      <dgm:spPr/>
    </dgm:pt>
    <dgm:pt modelId="{A0614857-6DD3-4EAB-BEBD-0A1323B7F84F}" type="pres">
      <dgm:prSet presAssocID="{E9D51CE2-51B4-4B32-A460-23CC9FB10FAE}" presName="Child2" presStyleLbl="node1" presStyleIdx="1" presStyleCnt="6" custScaleX="111193">
        <dgm:presLayoutVars>
          <dgm:chMax val="0"/>
          <dgm:chPref val="0"/>
          <dgm:bulletEnabled val="1"/>
        </dgm:presLayoutVars>
      </dgm:prSet>
      <dgm:spPr/>
      <dgm:t>
        <a:bodyPr/>
        <a:lstStyle/>
        <a:p>
          <a:endParaRPr lang="en-GB"/>
        </a:p>
      </dgm:t>
    </dgm:pt>
    <dgm:pt modelId="{B6EF08D9-665E-497A-9892-A021BE4BC17C}" type="pres">
      <dgm:prSet presAssocID="{2EA2BCBA-2A34-4577-893E-1FEB8E583B0D}" presName="Accent3" presStyleCnt="0"/>
      <dgm:spPr/>
    </dgm:pt>
    <dgm:pt modelId="{DBBE7709-5EFF-4A58-B3A2-52094BB38772}" type="pres">
      <dgm:prSet presAssocID="{2EA2BCBA-2A34-4577-893E-1FEB8E583B0D}" presName="Accent" presStyleLbl="bgShp" presStyleIdx="2" presStyleCnt="6"/>
      <dgm:spPr/>
    </dgm:pt>
    <dgm:pt modelId="{4AB981F1-B569-4A1C-830F-3E1DFFF4779F}" type="pres">
      <dgm:prSet presAssocID="{2EA2BCBA-2A34-4577-893E-1FEB8E583B0D}" presName="Child3" presStyleLbl="node1" presStyleIdx="2" presStyleCnt="6">
        <dgm:presLayoutVars>
          <dgm:chMax val="0"/>
          <dgm:chPref val="0"/>
          <dgm:bulletEnabled val="1"/>
        </dgm:presLayoutVars>
      </dgm:prSet>
      <dgm:spPr/>
      <dgm:t>
        <a:bodyPr/>
        <a:lstStyle/>
        <a:p>
          <a:endParaRPr lang="en-GB"/>
        </a:p>
      </dgm:t>
    </dgm:pt>
    <dgm:pt modelId="{B79D9E84-76FE-4665-BDFD-8CF66080BA66}" type="pres">
      <dgm:prSet presAssocID="{12B0B752-4640-4201-8918-6F070B085B4E}" presName="Accent4" presStyleCnt="0"/>
      <dgm:spPr/>
    </dgm:pt>
    <dgm:pt modelId="{12D3FE96-BD9D-493D-9928-4C12FD8C5985}" type="pres">
      <dgm:prSet presAssocID="{12B0B752-4640-4201-8918-6F070B085B4E}" presName="Accent" presStyleLbl="bgShp" presStyleIdx="3" presStyleCnt="6"/>
      <dgm:spPr/>
    </dgm:pt>
    <dgm:pt modelId="{9B190FA4-BD17-4104-9D4D-DF39B8C95F45}" type="pres">
      <dgm:prSet presAssocID="{12B0B752-4640-4201-8918-6F070B085B4E}" presName="Child4" presStyleLbl="node1" presStyleIdx="3" presStyleCnt="6" custScaleX="112493" custScaleY="122325">
        <dgm:presLayoutVars>
          <dgm:chMax val="0"/>
          <dgm:chPref val="0"/>
          <dgm:bulletEnabled val="1"/>
        </dgm:presLayoutVars>
      </dgm:prSet>
      <dgm:spPr/>
      <dgm:t>
        <a:bodyPr/>
        <a:lstStyle/>
        <a:p>
          <a:endParaRPr lang="en-GB"/>
        </a:p>
      </dgm:t>
    </dgm:pt>
    <dgm:pt modelId="{84BA8496-365B-4B7D-9907-AEBDF9CDB3AC}" type="pres">
      <dgm:prSet presAssocID="{20221E13-161E-40CB-8148-C0174D77FD9B}" presName="Accent5" presStyleCnt="0"/>
      <dgm:spPr/>
    </dgm:pt>
    <dgm:pt modelId="{6E27EBA7-27BD-47A0-8B74-0833F6F00C14}" type="pres">
      <dgm:prSet presAssocID="{20221E13-161E-40CB-8148-C0174D77FD9B}" presName="Accent" presStyleLbl="bgShp" presStyleIdx="4" presStyleCnt="6"/>
      <dgm:spPr/>
    </dgm:pt>
    <dgm:pt modelId="{32C54487-4D09-4036-906C-7FFCF587B529}" type="pres">
      <dgm:prSet presAssocID="{20221E13-161E-40CB-8148-C0174D77FD9B}" presName="Child5" presStyleLbl="node1" presStyleIdx="4" presStyleCnt="6">
        <dgm:presLayoutVars>
          <dgm:chMax val="0"/>
          <dgm:chPref val="0"/>
          <dgm:bulletEnabled val="1"/>
        </dgm:presLayoutVars>
      </dgm:prSet>
      <dgm:spPr/>
      <dgm:t>
        <a:bodyPr/>
        <a:lstStyle/>
        <a:p>
          <a:endParaRPr lang="en-GB"/>
        </a:p>
      </dgm:t>
    </dgm:pt>
    <dgm:pt modelId="{FB081354-5477-4DC5-BB00-E421D4D01F50}" type="pres">
      <dgm:prSet presAssocID="{AC82021D-BF03-4E88-AD03-91AA83CDA133}" presName="Accent6" presStyleCnt="0"/>
      <dgm:spPr/>
    </dgm:pt>
    <dgm:pt modelId="{BA1AE737-E612-48DA-B625-A1995A714130}" type="pres">
      <dgm:prSet presAssocID="{AC82021D-BF03-4E88-AD03-91AA83CDA133}" presName="Accent" presStyleLbl="bgShp" presStyleIdx="5" presStyleCnt="6"/>
      <dgm:spPr/>
    </dgm:pt>
    <dgm:pt modelId="{7665BF16-A8DB-44D9-A07F-FB9EBE6777EB}" type="pres">
      <dgm:prSet presAssocID="{AC82021D-BF03-4E88-AD03-91AA83CDA133}" presName="Child6" presStyleLbl="node1" presStyleIdx="5" presStyleCnt="6">
        <dgm:presLayoutVars>
          <dgm:chMax val="0"/>
          <dgm:chPref val="0"/>
          <dgm:bulletEnabled val="1"/>
        </dgm:presLayoutVars>
      </dgm:prSet>
      <dgm:spPr/>
      <dgm:t>
        <a:bodyPr/>
        <a:lstStyle/>
        <a:p>
          <a:endParaRPr lang="en-GB"/>
        </a:p>
      </dgm:t>
    </dgm:pt>
  </dgm:ptLst>
  <dgm:cxnLst>
    <dgm:cxn modelId="{9D626CE6-9147-428E-86B2-4EA10A5A9C89}" type="presOf" srcId="{20221E13-161E-40CB-8148-C0174D77FD9B}" destId="{32C54487-4D09-4036-906C-7FFCF587B529}" srcOrd="0" destOrd="0" presId="urn:microsoft.com/office/officeart/2011/layout/HexagonRadial"/>
    <dgm:cxn modelId="{3008757C-86AE-4CAC-A909-65A969D8D88C}" srcId="{60B9CFA4-0DE3-4742-8481-95D140B090A0}" destId="{F2C61EEA-C7A4-4974-8637-8B97AB2B0E83}" srcOrd="0" destOrd="0" parTransId="{1DB70879-53D9-49C6-9F1D-0E923B04F3A5}" sibTransId="{F06F1310-A958-4D71-A5B7-E07EF3014622}"/>
    <dgm:cxn modelId="{5D6B32AA-4320-41D7-9C00-3F38957A9418}" type="presOf" srcId="{670DD5B2-5229-4369-BB55-B04DC1317276}" destId="{0146C112-7DA7-4A66-9A4D-2D3A330DA386}" srcOrd="0" destOrd="0" presId="urn:microsoft.com/office/officeart/2011/layout/HexagonRadial"/>
    <dgm:cxn modelId="{D69337AF-0690-4D83-A4D3-685853A427E0}" type="presOf" srcId="{2EA2BCBA-2A34-4577-893E-1FEB8E583B0D}" destId="{4AB981F1-B569-4A1C-830F-3E1DFFF4779F}" srcOrd="0" destOrd="0" presId="urn:microsoft.com/office/officeart/2011/layout/HexagonRadial"/>
    <dgm:cxn modelId="{6F9705B6-01B8-4E68-8234-224A889CAC09}" srcId="{F2C61EEA-C7A4-4974-8637-8B97AB2B0E83}" destId="{20221E13-161E-40CB-8148-C0174D77FD9B}" srcOrd="4" destOrd="0" parTransId="{4B18AD8A-A319-46D6-B65E-7B69A5E46C80}" sibTransId="{5385CB27-F7CD-40B0-9B86-F0E229989D98}"/>
    <dgm:cxn modelId="{094036C8-F117-4361-AB53-BFF8738E3CC2}" srcId="{F2C61EEA-C7A4-4974-8637-8B97AB2B0E83}" destId="{E9D51CE2-51B4-4B32-A460-23CC9FB10FAE}" srcOrd="1" destOrd="0" parTransId="{F39E4418-F7E4-4E99-9808-03649B9D9412}" sibTransId="{B21ADB74-F88C-4CB1-A1DA-84FB7764DFD4}"/>
    <dgm:cxn modelId="{0645EDBA-DD59-48AB-BA74-40F1EE5209CF}" srcId="{F2C61EEA-C7A4-4974-8637-8B97AB2B0E83}" destId="{AC82021D-BF03-4E88-AD03-91AA83CDA133}" srcOrd="5" destOrd="0" parTransId="{2E790B3F-0D1D-44E1-BC2A-C64646F5BBFD}" sibTransId="{C48E2522-D40B-4761-9CE7-B0C771902F54}"/>
    <dgm:cxn modelId="{A8D5ABD9-81AF-4E5C-8D24-946AB38D3E01}" srcId="{F2C61EEA-C7A4-4974-8637-8B97AB2B0E83}" destId="{2EA2BCBA-2A34-4577-893E-1FEB8E583B0D}" srcOrd="2" destOrd="0" parTransId="{554E53FD-F4EC-4C0A-9830-595C2DC2E604}" sibTransId="{693B35C9-9D29-43D5-9EF4-596B2845F880}"/>
    <dgm:cxn modelId="{53A6A490-692D-403B-A79D-EFA6997E111F}" type="presOf" srcId="{12B0B752-4640-4201-8918-6F070B085B4E}" destId="{9B190FA4-BD17-4104-9D4D-DF39B8C95F45}" srcOrd="0" destOrd="0" presId="urn:microsoft.com/office/officeart/2011/layout/HexagonRadial"/>
    <dgm:cxn modelId="{D0278E67-63F3-4981-B697-9A678AC048A1}" srcId="{F2C61EEA-C7A4-4974-8637-8B97AB2B0E83}" destId="{12B0B752-4640-4201-8918-6F070B085B4E}" srcOrd="3" destOrd="0" parTransId="{9A99942A-D4F0-4977-ABD5-A674B3566AD3}" sibTransId="{448B9175-29F5-47DD-8FC9-A11DD38C746C}"/>
    <dgm:cxn modelId="{6DF66BB2-3F30-455D-9CCB-5B3C2AC77365}" type="presOf" srcId="{F2C61EEA-C7A4-4974-8637-8B97AB2B0E83}" destId="{43A8BC5B-0BFD-422D-BAED-1B010DAA54E4}" srcOrd="0" destOrd="0" presId="urn:microsoft.com/office/officeart/2011/layout/HexagonRadial"/>
    <dgm:cxn modelId="{36786FFE-B706-42BA-964E-2F5B27B6D903}" type="presOf" srcId="{AC82021D-BF03-4E88-AD03-91AA83CDA133}" destId="{7665BF16-A8DB-44D9-A07F-FB9EBE6777EB}" srcOrd="0" destOrd="0" presId="urn:microsoft.com/office/officeart/2011/layout/HexagonRadial"/>
    <dgm:cxn modelId="{352F232B-C8F2-4DD2-8F75-3AA4A3963AB6}" type="presOf" srcId="{60B9CFA4-0DE3-4742-8481-95D140B090A0}" destId="{5F54FD80-A362-4298-94FF-E40337F778B3}" srcOrd="0" destOrd="0" presId="urn:microsoft.com/office/officeart/2011/layout/HexagonRadial"/>
    <dgm:cxn modelId="{A351E795-04AC-407E-B162-F079872710AC}" srcId="{F2C61EEA-C7A4-4974-8637-8B97AB2B0E83}" destId="{670DD5B2-5229-4369-BB55-B04DC1317276}" srcOrd="0" destOrd="0" parTransId="{21EC4BAB-6F4C-43FA-BBA4-742037584365}" sibTransId="{26838F8C-7D38-4564-BC8A-3A989DD075BD}"/>
    <dgm:cxn modelId="{4847BABD-9995-4978-95DD-1E03C029572D}" type="presOf" srcId="{E9D51CE2-51B4-4B32-A460-23CC9FB10FAE}" destId="{A0614857-6DD3-4EAB-BEBD-0A1323B7F84F}" srcOrd="0" destOrd="0" presId="urn:microsoft.com/office/officeart/2011/layout/HexagonRadial"/>
    <dgm:cxn modelId="{BE6D6F1B-6DF3-4D6C-8188-57814529CE35}" type="presParOf" srcId="{5F54FD80-A362-4298-94FF-E40337F778B3}" destId="{43A8BC5B-0BFD-422D-BAED-1B010DAA54E4}" srcOrd="0" destOrd="0" presId="urn:microsoft.com/office/officeart/2011/layout/HexagonRadial"/>
    <dgm:cxn modelId="{903DA3F1-05E0-44EC-A9A4-71369FDFA9C3}" type="presParOf" srcId="{5F54FD80-A362-4298-94FF-E40337F778B3}" destId="{ABE58B20-4521-41E9-A7CF-E25459855F35}" srcOrd="1" destOrd="0" presId="urn:microsoft.com/office/officeart/2011/layout/HexagonRadial"/>
    <dgm:cxn modelId="{8082A3BE-6F6D-4181-B626-75DAC1B8EE3A}" type="presParOf" srcId="{ABE58B20-4521-41E9-A7CF-E25459855F35}" destId="{DD982C71-9E80-4F01-A8F0-85C2EE31D968}" srcOrd="0" destOrd="0" presId="urn:microsoft.com/office/officeart/2011/layout/HexagonRadial"/>
    <dgm:cxn modelId="{D434E572-C1C0-43C0-ACEF-AEBDD47CFB10}" type="presParOf" srcId="{5F54FD80-A362-4298-94FF-E40337F778B3}" destId="{0146C112-7DA7-4A66-9A4D-2D3A330DA386}" srcOrd="2" destOrd="0" presId="urn:microsoft.com/office/officeart/2011/layout/HexagonRadial"/>
    <dgm:cxn modelId="{80DC39D4-D6DA-4762-ACE0-CCF652A67847}" type="presParOf" srcId="{5F54FD80-A362-4298-94FF-E40337F778B3}" destId="{F29109D4-B8DD-4BDD-886B-1F8A19843A3B}" srcOrd="3" destOrd="0" presId="urn:microsoft.com/office/officeart/2011/layout/HexagonRadial"/>
    <dgm:cxn modelId="{34314BEC-6477-4332-A543-AEC96F484089}" type="presParOf" srcId="{F29109D4-B8DD-4BDD-886B-1F8A19843A3B}" destId="{158D0C3B-FA05-4E72-A06B-D4AAEA1C8083}" srcOrd="0" destOrd="0" presId="urn:microsoft.com/office/officeart/2011/layout/HexagonRadial"/>
    <dgm:cxn modelId="{D26D3FC7-5E65-465B-93EA-B977DFAAA36F}" type="presParOf" srcId="{5F54FD80-A362-4298-94FF-E40337F778B3}" destId="{A0614857-6DD3-4EAB-BEBD-0A1323B7F84F}" srcOrd="4" destOrd="0" presId="urn:microsoft.com/office/officeart/2011/layout/HexagonRadial"/>
    <dgm:cxn modelId="{B7DE45EC-7DD7-40C7-8DE5-1D58719E8C47}" type="presParOf" srcId="{5F54FD80-A362-4298-94FF-E40337F778B3}" destId="{B6EF08D9-665E-497A-9892-A021BE4BC17C}" srcOrd="5" destOrd="0" presId="urn:microsoft.com/office/officeart/2011/layout/HexagonRadial"/>
    <dgm:cxn modelId="{25FF5553-AA66-408C-9624-5A40C31EA857}" type="presParOf" srcId="{B6EF08D9-665E-497A-9892-A021BE4BC17C}" destId="{DBBE7709-5EFF-4A58-B3A2-52094BB38772}" srcOrd="0" destOrd="0" presId="urn:microsoft.com/office/officeart/2011/layout/HexagonRadial"/>
    <dgm:cxn modelId="{0745C9D0-9DD6-4C45-86FF-F6F3CB57E540}" type="presParOf" srcId="{5F54FD80-A362-4298-94FF-E40337F778B3}" destId="{4AB981F1-B569-4A1C-830F-3E1DFFF4779F}" srcOrd="6" destOrd="0" presId="urn:microsoft.com/office/officeart/2011/layout/HexagonRadial"/>
    <dgm:cxn modelId="{0465C4FD-B50E-4BB8-AE32-6B58F8CC8A73}" type="presParOf" srcId="{5F54FD80-A362-4298-94FF-E40337F778B3}" destId="{B79D9E84-76FE-4665-BDFD-8CF66080BA66}" srcOrd="7" destOrd="0" presId="urn:microsoft.com/office/officeart/2011/layout/HexagonRadial"/>
    <dgm:cxn modelId="{F856BE91-FCDF-4A25-A2EC-8B7760EC78F7}" type="presParOf" srcId="{B79D9E84-76FE-4665-BDFD-8CF66080BA66}" destId="{12D3FE96-BD9D-493D-9928-4C12FD8C5985}" srcOrd="0" destOrd="0" presId="urn:microsoft.com/office/officeart/2011/layout/HexagonRadial"/>
    <dgm:cxn modelId="{20A79177-EF0F-4C77-BF0C-2F6683C0C630}" type="presParOf" srcId="{5F54FD80-A362-4298-94FF-E40337F778B3}" destId="{9B190FA4-BD17-4104-9D4D-DF39B8C95F45}" srcOrd="8" destOrd="0" presId="urn:microsoft.com/office/officeart/2011/layout/HexagonRadial"/>
    <dgm:cxn modelId="{DB5AB769-FE67-47CD-9271-5EBAE067B1CF}" type="presParOf" srcId="{5F54FD80-A362-4298-94FF-E40337F778B3}" destId="{84BA8496-365B-4B7D-9907-AEBDF9CDB3AC}" srcOrd="9" destOrd="0" presId="urn:microsoft.com/office/officeart/2011/layout/HexagonRadial"/>
    <dgm:cxn modelId="{2FA9EB63-0614-4994-868C-7AC8BA8DCA03}" type="presParOf" srcId="{84BA8496-365B-4B7D-9907-AEBDF9CDB3AC}" destId="{6E27EBA7-27BD-47A0-8B74-0833F6F00C14}" srcOrd="0" destOrd="0" presId="urn:microsoft.com/office/officeart/2011/layout/HexagonRadial"/>
    <dgm:cxn modelId="{A1CFC700-EA8A-46B3-9B3B-B5E29E946673}" type="presParOf" srcId="{5F54FD80-A362-4298-94FF-E40337F778B3}" destId="{32C54487-4D09-4036-906C-7FFCF587B529}" srcOrd="10" destOrd="0" presId="urn:microsoft.com/office/officeart/2011/layout/HexagonRadial"/>
    <dgm:cxn modelId="{05D85EF4-1B52-43C2-A613-E9B4105EC98A}" type="presParOf" srcId="{5F54FD80-A362-4298-94FF-E40337F778B3}" destId="{FB081354-5477-4DC5-BB00-E421D4D01F50}" srcOrd="11" destOrd="0" presId="urn:microsoft.com/office/officeart/2011/layout/HexagonRadial"/>
    <dgm:cxn modelId="{BB597053-FA43-414F-A9FC-57AB5D101984}" type="presParOf" srcId="{FB081354-5477-4DC5-BB00-E421D4D01F50}" destId="{BA1AE737-E612-48DA-B625-A1995A714130}" srcOrd="0" destOrd="0" presId="urn:microsoft.com/office/officeart/2011/layout/HexagonRadial"/>
    <dgm:cxn modelId="{C60ED48B-76EB-4B18-9778-BFE5853FF4EF}" type="presParOf" srcId="{5F54FD80-A362-4298-94FF-E40337F778B3}" destId="{7665BF16-A8DB-44D9-A07F-FB9EBE6777EB}"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E8A86B-D5D1-46EA-B31C-9419A7133410}" type="doc">
      <dgm:prSet loTypeId="urn:microsoft.com/office/officeart/2005/8/layout/gear1" loCatId="cycle" qsTypeId="urn:microsoft.com/office/officeart/2005/8/quickstyle/simple1" qsCatId="simple" csTypeId="urn:microsoft.com/office/officeart/2005/8/colors/accent1_2" csCatId="accent1" phldr="1"/>
      <dgm:spPr/>
    </dgm:pt>
    <dgm:pt modelId="{6A0B42B6-D71D-4C0B-9CEF-029867DDA4F0}">
      <dgm:prSet phldrT="[Text]"/>
      <dgm:spPr>
        <a:solidFill>
          <a:srgbClr val="00B0F0"/>
        </a:solidFill>
      </dgm:spPr>
      <dgm:t>
        <a:bodyPr/>
        <a:lstStyle/>
        <a:p>
          <a:r>
            <a:rPr lang="fr-FR" noProof="0" dirty="0" smtClean="0"/>
            <a:t>Services traditionnels</a:t>
          </a:r>
          <a:endParaRPr lang="fr-FR" noProof="0" dirty="0"/>
        </a:p>
      </dgm:t>
    </dgm:pt>
    <dgm:pt modelId="{EB706A67-B4A3-4B84-BFF9-46C637CB95C6}" type="parTrans" cxnId="{973E5735-EF17-4F18-AE6B-91A3A2285DF5}">
      <dgm:prSet/>
      <dgm:spPr/>
      <dgm:t>
        <a:bodyPr/>
        <a:lstStyle/>
        <a:p>
          <a:endParaRPr lang="en-GB"/>
        </a:p>
      </dgm:t>
    </dgm:pt>
    <dgm:pt modelId="{21ACB055-BE7F-4613-AF77-13F1A885B2CF}" type="sibTrans" cxnId="{973E5735-EF17-4F18-AE6B-91A3A2285DF5}">
      <dgm:prSet/>
      <dgm:spPr/>
      <dgm:t>
        <a:bodyPr/>
        <a:lstStyle/>
        <a:p>
          <a:endParaRPr lang="en-GB"/>
        </a:p>
      </dgm:t>
    </dgm:pt>
    <dgm:pt modelId="{A37AC00A-8BC7-4DB7-877A-D5DD775DB70F}">
      <dgm:prSet phldrT="[Text]"/>
      <dgm:spPr>
        <a:solidFill>
          <a:srgbClr val="92D050"/>
        </a:solidFill>
      </dgm:spPr>
      <dgm:t>
        <a:bodyPr/>
        <a:lstStyle/>
        <a:p>
          <a:r>
            <a:rPr lang="fr-CH" dirty="0" smtClean="0"/>
            <a:t>Services d’aide</a:t>
          </a:r>
          <a:endParaRPr lang="en-GB" dirty="0"/>
        </a:p>
      </dgm:t>
    </dgm:pt>
    <dgm:pt modelId="{21FB075D-DE33-4BA9-96EF-65A9CBF8A8F8}" type="parTrans" cxnId="{0F0529AB-6F1D-4834-A64E-1FF94D2AB4C8}">
      <dgm:prSet/>
      <dgm:spPr/>
      <dgm:t>
        <a:bodyPr/>
        <a:lstStyle/>
        <a:p>
          <a:endParaRPr lang="en-GB"/>
        </a:p>
      </dgm:t>
    </dgm:pt>
    <dgm:pt modelId="{EEA5CA5C-B303-4636-8B04-91BE30B77350}" type="sibTrans" cxnId="{0F0529AB-6F1D-4834-A64E-1FF94D2AB4C8}">
      <dgm:prSet/>
      <dgm:spPr/>
      <dgm:t>
        <a:bodyPr/>
        <a:lstStyle/>
        <a:p>
          <a:endParaRPr lang="en-GB"/>
        </a:p>
      </dgm:t>
    </dgm:pt>
    <dgm:pt modelId="{5BE89307-7320-4A9E-AA22-282C2B9E5625}">
      <dgm:prSet phldrT="[Text]"/>
      <dgm:spPr>
        <a:solidFill>
          <a:srgbClr val="FFC000"/>
        </a:solidFill>
      </dgm:spPr>
      <dgm:t>
        <a:bodyPr/>
        <a:lstStyle/>
        <a:p>
          <a:r>
            <a:rPr lang="fr-CH" dirty="0" smtClean="0"/>
            <a:t>Services spécifiques</a:t>
          </a:r>
          <a:endParaRPr lang="en-GB" dirty="0"/>
        </a:p>
      </dgm:t>
    </dgm:pt>
    <dgm:pt modelId="{77EBF5BC-1538-4FAD-9C38-EC148B866851}" type="parTrans" cxnId="{ECD22456-ADC8-454A-90BB-DD91FD7B95E9}">
      <dgm:prSet/>
      <dgm:spPr/>
      <dgm:t>
        <a:bodyPr/>
        <a:lstStyle/>
        <a:p>
          <a:endParaRPr lang="en-GB"/>
        </a:p>
      </dgm:t>
    </dgm:pt>
    <dgm:pt modelId="{12AB19E8-192A-45E4-B643-FF8CBBD264F7}" type="sibTrans" cxnId="{ECD22456-ADC8-454A-90BB-DD91FD7B95E9}">
      <dgm:prSet/>
      <dgm:spPr/>
      <dgm:t>
        <a:bodyPr/>
        <a:lstStyle/>
        <a:p>
          <a:endParaRPr lang="en-GB"/>
        </a:p>
      </dgm:t>
    </dgm:pt>
    <dgm:pt modelId="{8271C1CC-B4D6-4437-8B7B-653B2D564B54}" type="pres">
      <dgm:prSet presAssocID="{04E8A86B-D5D1-46EA-B31C-9419A7133410}" presName="composite" presStyleCnt="0">
        <dgm:presLayoutVars>
          <dgm:chMax val="3"/>
          <dgm:animLvl val="lvl"/>
          <dgm:resizeHandles val="exact"/>
        </dgm:presLayoutVars>
      </dgm:prSet>
      <dgm:spPr/>
    </dgm:pt>
    <dgm:pt modelId="{5977797F-D484-41C2-B990-CDD773DF7F88}" type="pres">
      <dgm:prSet presAssocID="{6A0B42B6-D71D-4C0B-9CEF-029867DDA4F0}" presName="gear1" presStyleLbl="node1" presStyleIdx="0" presStyleCnt="3">
        <dgm:presLayoutVars>
          <dgm:chMax val="1"/>
          <dgm:bulletEnabled val="1"/>
        </dgm:presLayoutVars>
      </dgm:prSet>
      <dgm:spPr/>
      <dgm:t>
        <a:bodyPr/>
        <a:lstStyle/>
        <a:p>
          <a:endParaRPr lang="en-GB"/>
        </a:p>
      </dgm:t>
    </dgm:pt>
    <dgm:pt modelId="{8E4907E6-6EB9-4B51-8D76-24C62BC993CD}" type="pres">
      <dgm:prSet presAssocID="{6A0B42B6-D71D-4C0B-9CEF-029867DDA4F0}" presName="gear1srcNode" presStyleLbl="node1" presStyleIdx="0" presStyleCnt="3"/>
      <dgm:spPr/>
      <dgm:t>
        <a:bodyPr/>
        <a:lstStyle/>
        <a:p>
          <a:endParaRPr lang="en-GB"/>
        </a:p>
      </dgm:t>
    </dgm:pt>
    <dgm:pt modelId="{332C72BD-9139-47B8-84EA-7D3D5D24F93A}" type="pres">
      <dgm:prSet presAssocID="{6A0B42B6-D71D-4C0B-9CEF-029867DDA4F0}" presName="gear1dstNode" presStyleLbl="node1" presStyleIdx="0" presStyleCnt="3"/>
      <dgm:spPr/>
      <dgm:t>
        <a:bodyPr/>
        <a:lstStyle/>
        <a:p>
          <a:endParaRPr lang="en-GB"/>
        </a:p>
      </dgm:t>
    </dgm:pt>
    <dgm:pt modelId="{6E9ABD92-DE2F-4A35-B078-6967BFAC3965}" type="pres">
      <dgm:prSet presAssocID="{A37AC00A-8BC7-4DB7-877A-D5DD775DB70F}" presName="gear2" presStyleLbl="node1" presStyleIdx="1" presStyleCnt="3">
        <dgm:presLayoutVars>
          <dgm:chMax val="1"/>
          <dgm:bulletEnabled val="1"/>
        </dgm:presLayoutVars>
      </dgm:prSet>
      <dgm:spPr/>
      <dgm:t>
        <a:bodyPr/>
        <a:lstStyle/>
        <a:p>
          <a:endParaRPr lang="en-GB"/>
        </a:p>
      </dgm:t>
    </dgm:pt>
    <dgm:pt modelId="{A9B8E404-7C16-425E-993A-64D7484735DE}" type="pres">
      <dgm:prSet presAssocID="{A37AC00A-8BC7-4DB7-877A-D5DD775DB70F}" presName="gear2srcNode" presStyleLbl="node1" presStyleIdx="1" presStyleCnt="3"/>
      <dgm:spPr/>
      <dgm:t>
        <a:bodyPr/>
        <a:lstStyle/>
        <a:p>
          <a:endParaRPr lang="en-GB"/>
        </a:p>
      </dgm:t>
    </dgm:pt>
    <dgm:pt modelId="{66B1A5C7-1B10-4115-89F9-F7958E8D2EDF}" type="pres">
      <dgm:prSet presAssocID="{A37AC00A-8BC7-4DB7-877A-D5DD775DB70F}" presName="gear2dstNode" presStyleLbl="node1" presStyleIdx="1" presStyleCnt="3"/>
      <dgm:spPr/>
      <dgm:t>
        <a:bodyPr/>
        <a:lstStyle/>
        <a:p>
          <a:endParaRPr lang="en-GB"/>
        </a:p>
      </dgm:t>
    </dgm:pt>
    <dgm:pt modelId="{0A88B19C-745D-4E94-B14E-1F09D5627B1F}" type="pres">
      <dgm:prSet presAssocID="{5BE89307-7320-4A9E-AA22-282C2B9E5625}" presName="gear3" presStyleLbl="node1" presStyleIdx="2" presStyleCnt="3"/>
      <dgm:spPr/>
      <dgm:t>
        <a:bodyPr/>
        <a:lstStyle/>
        <a:p>
          <a:endParaRPr lang="en-GB"/>
        </a:p>
      </dgm:t>
    </dgm:pt>
    <dgm:pt modelId="{09085017-7967-4FED-ABD5-E6B1C107FAF0}" type="pres">
      <dgm:prSet presAssocID="{5BE89307-7320-4A9E-AA22-282C2B9E5625}" presName="gear3tx" presStyleLbl="node1" presStyleIdx="2" presStyleCnt="3">
        <dgm:presLayoutVars>
          <dgm:chMax val="1"/>
          <dgm:bulletEnabled val="1"/>
        </dgm:presLayoutVars>
      </dgm:prSet>
      <dgm:spPr/>
      <dgm:t>
        <a:bodyPr/>
        <a:lstStyle/>
        <a:p>
          <a:endParaRPr lang="en-GB"/>
        </a:p>
      </dgm:t>
    </dgm:pt>
    <dgm:pt modelId="{F92181C9-AFA2-4570-A253-45A1D7287477}" type="pres">
      <dgm:prSet presAssocID="{5BE89307-7320-4A9E-AA22-282C2B9E5625}" presName="gear3srcNode" presStyleLbl="node1" presStyleIdx="2" presStyleCnt="3"/>
      <dgm:spPr/>
      <dgm:t>
        <a:bodyPr/>
        <a:lstStyle/>
        <a:p>
          <a:endParaRPr lang="en-GB"/>
        </a:p>
      </dgm:t>
    </dgm:pt>
    <dgm:pt modelId="{83B7FEF9-4096-4ABF-BDD2-1E9E21BD53CF}" type="pres">
      <dgm:prSet presAssocID="{5BE89307-7320-4A9E-AA22-282C2B9E5625}" presName="gear3dstNode" presStyleLbl="node1" presStyleIdx="2" presStyleCnt="3"/>
      <dgm:spPr/>
      <dgm:t>
        <a:bodyPr/>
        <a:lstStyle/>
        <a:p>
          <a:endParaRPr lang="en-GB"/>
        </a:p>
      </dgm:t>
    </dgm:pt>
    <dgm:pt modelId="{1213936D-1D2A-470B-988D-594D84E915BA}" type="pres">
      <dgm:prSet presAssocID="{21ACB055-BE7F-4613-AF77-13F1A885B2CF}" presName="connector1" presStyleLbl="sibTrans2D1" presStyleIdx="0" presStyleCnt="3"/>
      <dgm:spPr/>
      <dgm:t>
        <a:bodyPr/>
        <a:lstStyle/>
        <a:p>
          <a:endParaRPr lang="en-GB"/>
        </a:p>
      </dgm:t>
    </dgm:pt>
    <dgm:pt modelId="{F3AB0355-8411-41AF-B829-DB2C81EE5AE7}" type="pres">
      <dgm:prSet presAssocID="{EEA5CA5C-B303-4636-8B04-91BE30B77350}" presName="connector2" presStyleLbl="sibTrans2D1" presStyleIdx="1" presStyleCnt="3"/>
      <dgm:spPr/>
      <dgm:t>
        <a:bodyPr/>
        <a:lstStyle/>
        <a:p>
          <a:endParaRPr lang="en-GB"/>
        </a:p>
      </dgm:t>
    </dgm:pt>
    <dgm:pt modelId="{869E7030-FB00-4CBC-BDFD-A49B57EBD2B3}" type="pres">
      <dgm:prSet presAssocID="{12AB19E8-192A-45E4-B643-FF8CBBD264F7}" presName="connector3" presStyleLbl="sibTrans2D1" presStyleIdx="2" presStyleCnt="3"/>
      <dgm:spPr/>
      <dgm:t>
        <a:bodyPr/>
        <a:lstStyle/>
        <a:p>
          <a:endParaRPr lang="en-GB"/>
        </a:p>
      </dgm:t>
    </dgm:pt>
  </dgm:ptLst>
  <dgm:cxnLst>
    <dgm:cxn modelId="{DE8C4BFB-290C-48FC-B8EB-5F3F374D0C15}" type="presOf" srcId="{5BE89307-7320-4A9E-AA22-282C2B9E5625}" destId="{0A88B19C-745D-4E94-B14E-1F09D5627B1F}" srcOrd="0" destOrd="0" presId="urn:microsoft.com/office/officeart/2005/8/layout/gear1"/>
    <dgm:cxn modelId="{60ABCEF2-0111-4335-AE44-845A21A24457}" type="presOf" srcId="{5BE89307-7320-4A9E-AA22-282C2B9E5625}" destId="{83B7FEF9-4096-4ABF-BDD2-1E9E21BD53CF}" srcOrd="3" destOrd="0" presId="urn:microsoft.com/office/officeart/2005/8/layout/gear1"/>
    <dgm:cxn modelId="{8FC801B3-EBD2-44F9-A349-B0F5C280D5F3}" type="presOf" srcId="{A37AC00A-8BC7-4DB7-877A-D5DD775DB70F}" destId="{6E9ABD92-DE2F-4A35-B078-6967BFAC3965}" srcOrd="0" destOrd="0" presId="urn:microsoft.com/office/officeart/2005/8/layout/gear1"/>
    <dgm:cxn modelId="{CBF9103F-4CCA-44DE-AEF3-759C87022F24}" type="presOf" srcId="{A37AC00A-8BC7-4DB7-877A-D5DD775DB70F}" destId="{A9B8E404-7C16-425E-993A-64D7484735DE}" srcOrd="1" destOrd="0" presId="urn:microsoft.com/office/officeart/2005/8/layout/gear1"/>
    <dgm:cxn modelId="{1E20111B-99A6-4184-8ADB-6760E54D17A3}" type="presOf" srcId="{6A0B42B6-D71D-4C0B-9CEF-029867DDA4F0}" destId="{8E4907E6-6EB9-4B51-8D76-24C62BC993CD}" srcOrd="1" destOrd="0" presId="urn:microsoft.com/office/officeart/2005/8/layout/gear1"/>
    <dgm:cxn modelId="{8A05ECEC-7A16-4A26-A795-9B7FDA25F93C}" type="presOf" srcId="{5BE89307-7320-4A9E-AA22-282C2B9E5625}" destId="{F92181C9-AFA2-4570-A253-45A1D7287477}" srcOrd="2" destOrd="0" presId="urn:microsoft.com/office/officeart/2005/8/layout/gear1"/>
    <dgm:cxn modelId="{0A2A0F08-74F3-410D-BE9C-54DA6ED5C6BB}" type="presOf" srcId="{6A0B42B6-D71D-4C0B-9CEF-029867DDA4F0}" destId="{332C72BD-9139-47B8-84EA-7D3D5D24F93A}" srcOrd="2" destOrd="0" presId="urn:microsoft.com/office/officeart/2005/8/layout/gear1"/>
    <dgm:cxn modelId="{799BA6E7-4868-4E01-8AE3-C05133BC3FF5}" type="presOf" srcId="{21ACB055-BE7F-4613-AF77-13F1A885B2CF}" destId="{1213936D-1D2A-470B-988D-594D84E915BA}" srcOrd="0" destOrd="0" presId="urn:microsoft.com/office/officeart/2005/8/layout/gear1"/>
    <dgm:cxn modelId="{3DC9B724-2FB6-4C2E-9840-B61DA764E27C}" type="presOf" srcId="{04E8A86B-D5D1-46EA-B31C-9419A7133410}" destId="{8271C1CC-B4D6-4437-8B7B-653B2D564B54}" srcOrd="0" destOrd="0" presId="urn:microsoft.com/office/officeart/2005/8/layout/gear1"/>
    <dgm:cxn modelId="{D9A58C34-2AEB-4B65-BB19-F5469D4828DD}" type="presOf" srcId="{5BE89307-7320-4A9E-AA22-282C2B9E5625}" destId="{09085017-7967-4FED-ABD5-E6B1C107FAF0}" srcOrd="1" destOrd="0" presId="urn:microsoft.com/office/officeart/2005/8/layout/gear1"/>
    <dgm:cxn modelId="{0F0529AB-6F1D-4834-A64E-1FF94D2AB4C8}" srcId="{04E8A86B-D5D1-46EA-B31C-9419A7133410}" destId="{A37AC00A-8BC7-4DB7-877A-D5DD775DB70F}" srcOrd="1" destOrd="0" parTransId="{21FB075D-DE33-4BA9-96EF-65A9CBF8A8F8}" sibTransId="{EEA5CA5C-B303-4636-8B04-91BE30B77350}"/>
    <dgm:cxn modelId="{72E00A9C-3B5E-40A8-83D0-FC163066340E}" type="presOf" srcId="{6A0B42B6-D71D-4C0B-9CEF-029867DDA4F0}" destId="{5977797F-D484-41C2-B990-CDD773DF7F88}" srcOrd="0" destOrd="0" presId="urn:microsoft.com/office/officeart/2005/8/layout/gear1"/>
    <dgm:cxn modelId="{A9F39ED7-CDC4-4CE1-BAC1-3A6642C58E9D}" type="presOf" srcId="{A37AC00A-8BC7-4DB7-877A-D5DD775DB70F}" destId="{66B1A5C7-1B10-4115-89F9-F7958E8D2EDF}" srcOrd="2" destOrd="0" presId="urn:microsoft.com/office/officeart/2005/8/layout/gear1"/>
    <dgm:cxn modelId="{93974C1D-6444-4332-8288-50FE781C74AA}" type="presOf" srcId="{EEA5CA5C-B303-4636-8B04-91BE30B77350}" destId="{F3AB0355-8411-41AF-B829-DB2C81EE5AE7}" srcOrd="0" destOrd="0" presId="urn:microsoft.com/office/officeart/2005/8/layout/gear1"/>
    <dgm:cxn modelId="{973E5735-EF17-4F18-AE6B-91A3A2285DF5}" srcId="{04E8A86B-D5D1-46EA-B31C-9419A7133410}" destId="{6A0B42B6-D71D-4C0B-9CEF-029867DDA4F0}" srcOrd="0" destOrd="0" parTransId="{EB706A67-B4A3-4B84-BFF9-46C637CB95C6}" sibTransId="{21ACB055-BE7F-4613-AF77-13F1A885B2CF}"/>
    <dgm:cxn modelId="{C3BF2B13-2692-4647-84A8-9F9790FD369E}" type="presOf" srcId="{12AB19E8-192A-45E4-B643-FF8CBBD264F7}" destId="{869E7030-FB00-4CBC-BDFD-A49B57EBD2B3}" srcOrd="0" destOrd="0" presId="urn:microsoft.com/office/officeart/2005/8/layout/gear1"/>
    <dgm:cxn modelId="{ECD22456-ADC8-454A-90BB-DD91FD7B95E9}" srcId="{04E8A86B-D5D1-46EA-B31C-9419A7133410}" destId="{5BE89307-7320-4A9E-AA22-282C2B9E5625}" srcOrd="2" destOrd="0" parTransId="{77EBF5BC-1538-4FAD-9C38-EC148B866851}" sibTransId="{12AB19E8-192A-45E4-B643-FF8CBBD264F7}"/>
    <dgm:cxn modelId="{B124682B-892F-4AF7-BBC3-43A13E58368A}" type="presParOf" srcId="{8271C1CC-B4D6-4437-8B7B-653B2D564B54}" destId="{5977797F-D484-41C2-B990-CDD773DF7F88}" srcOrd="0" destOrd="0" presId="urn:microsoft.com/office/officeart/2005/8/layout/gear1"/>
    <dgm:cxn modelId="{5E6DD735-0FAA-4DEF-BDF6-6BFF14B1ABEA}" type="presParOf" srcId="{8271C1CC-B4D6-4437-8B7B-653B2D564B54}" destId="{8E4907E6-6EB9-4B51-8D76-24C62BC993CD}" srcOrd="1" destOrd="0" presId="urn:microsoft.com/office/officeart/2005/8/layout/gear1"/>
    <dgm:cxn modelId="{EC55F88E-6677-49AA-B5DF-E8281FF01746}" type="presParOf" srcId="{8271C1CC-B4D6-4437-8B7B-653B2D564B54}" destId="{332C72BD-9139-47B8-84EA-7D3D5D24F93A}" srcOrd="2" destOrd="0" presId="urn:microsoft.com/office/officeart/2005/8/layout/gear1"/>
    <dgm:cxn modelId="{9BA3B283-65E1-454E-89A6-04AEC3CCB343}" type="presParOf" srcId="{8271C1CC-B4D6-4437-8B7B-653B2D564B54}" destId="{6E9ABD92-DE2F-4A35-B078-6967BFAC3965}" srcOrd="3" destOrd="0" presId="urn:microsoft.com/office/officeart/2005/8/layout/gear1"/>
    <dgm:cxn modelId="{0531F042-497B-4136-A89D-53BBB10D8DF9}" type="presParOf" srcId="{8271C1CC-B4D6-4437-8B7B-653B2D564B54}" destId="{A9B8E404-7C16-425E-993A-64D7484735DE}" srcOrd="4" destOrd="0" presId="urn:microsoft.com/office/officeart/2005/8/layout/gear1"/>
    <dgm:cxn modelId="{CB68E86E-DFD5-4837-A0D7-1DB00C912256}" type="presParOf" srcId="{8271C1CC-B4D6-4437-8B7B-653B2D564B54}" destId="{66B1A5C7-1B10-4115-89F9-F7958E8D2EDF}" srcOrd="5" destOrd="0" presId="urn:microsoft.com/office/officeart/2005/8/layout/gear1"/>
    <dgm:cxn modelId="{44D82A2D-BC63-45DD-B5FF-296ABAD35FCE}" type="presParOf" srcId="{8271C1CC-B4D6-4437-8B7B-653B2D564B54}" destId="{0A88B19C-745D-4E94-B14E-1F09D5627B1F}" srcOrd="6" destOrd="0" presId="urn:microsoft.com/office/officeart/2005/8/layout/gear1"/>
    <dgm:cxn modelId="{A0A72ED7-A496-46F1-9412-81DF4DEF776D}" type="presParOf" srcId="{8271C1CC-B4D6-4437-8B7B-653B2D564B54}" destId="{09085017-7967-4FED-ABD5-E6B1C107FAF0}" srcOrd="7" destOrd="0" presId="urn:microsoft.com/office/officeart/2005/8/layout/gear1"/>
    <dgm:cxn modelId="{1601EBE0-D6F9-46D3-8CBE-935EF5596D69}" type="presParOf" srcId="{8271C1CC-B4D6-4437-8B7B-653B2D564B54}" destId="{F92181C9-AFA2-4570-A253-45A1D7287477}" srcOrd="8" destOrd="0" presId="urn:microsoft.com/office/officeart/2005/8/layout/gear1"/>
    <dgm:cxn modelId="{E86DADC7-FEB0-4EFF-95FE-DC8346E75A01}" type="presParOf" srcId="{8271C1CC-B4D6-4437-8B7B-653B2D564B54}" destId="{83B7FEF9-4096-4ABF-BDD2-1E9E21BD53CF}" srcOrd="9" destOrd="0" presId="urn:microsoft.com/office/officeart/2005/8/layout/gear1"/>
    <dgm:cxn modelId="{F38F361E-9C57-4AC8-9707-FFCC056EAAF1}" type="presParOf" srcId="{8271C1CC-B4D6-4437-8B7B-653B2D564B54}" destId="{1213936D-1D2A-470B-988D-594D84E915BA}" srcOrd="10" destOrd="0" presId="urn:microsoft.com/office/officeart/2005/8/layout/gear1"/>
    <dgm:cxn modelId="{0073FEF9-BAD0-4714-A01A-434E75822F86}" type="presParOf" srcId="{8271C1CC-B4D6-4437-8B7B-653B2D564B54}" destId="{F3AB0355-8411-41AF-B829-DB2C81EE5AE7}" srcOrd="11" destOrd="0" presId="urn:microsoft.com/office/officeart/2005/8/layout/gear1"/>
    <dgm:cxn modelId="{90D1BF03-8956-4F10-8AD5-F97163682B9E}" type="presParOf" srcId="{8271C1CC-B4D6-4437-8B7B-653B2D564B54}" destId="{869E7030-FB00-4CBC-BDFD-A49B57EBD2B3}"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DB3F35-7555-427E-9A4C-EC0D694536C3}"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GB"/>
        </a:p>
      </dgm:t>
    </dgm:pt>
    <dgm:pt modelId="{F124CF7B-B918-449D-9244-807A7C5A3D66}">
      <dgm:prSet phldrT="[Text]"/>
      <dgm:spPr>
        <a:solidFill>
          <a:schemeClr val="accent3"/>
        </a:solidFill>
      </dgm:spPr>
      <dgm:t>
        <a:bodyPr/>
        <a:lstStyle/>
        <a:p>
          <a:endParaRPr lang="en-GB" dirty="0"/>
        </a:p>
      </dgm:t>
    </dgm:pt>
    <dgm:pt modelId="{482A22E6-82CA-4AA4-98D1-C6727819AF44}" type="parTrans" cxnId="{B4C1170F-A749-4DEF-B399-7689EAD70213}">
      <dgm:prSet/>
      <dgm:spPr/>
      <dgm:t>
        <a:bodyPr/>
        <a:lstStyle/>
        <a:p>
          <a:endParaRPr lang="en-GB"/>
        </a:p>
      </dgm:t>
    </dgm:pt>
    <dgm:pt modelId="{769E461F-AAFC-4BA4-8056-17AB6299AE5F}" type="sibTrans" cxnId="{B4C1170F-A749-4DEF-B399-7689EAD70213}">
      <dgm:prSet/>
      <dgm:spPr/>
      <dgm:t>
        <a:bodyPr/>
        <a:lstStyle/>
        <a:p>
          <a:endParaRPr lang="en-GB"/>
        </a:p>
      </dgm:t>
    </dgm:pt>
    <dgm:pt modelId="{5DCBD13F-A401-401C-8078-2FB34C03F2E7}">
      <dgm:prSet phldrT="[Text]" custT="1"/>
      <dgm:spPr>
        <a:solidFill>
          <a:schemeClr val="accent3"/>
        </a:solidFill>
      </dgm:spPr>
      <dgm:t>
        <a:bodyPr/>
        <a:lstStyle/>
        <a:p>
          <a:endParaRPr lang="fr-CH" sz="1500" dirty="0" smtClean="0"/>
        </a:p>
        <a:p>
          <a:r>
            <a:rPr lang="fr-CH" sz="2000" dirty="0" smtClean="0"/>
            <a:t>Recueil de données gouvernementales</a:t>
          </a:r>
          <a:endParaRPr lang="fr-CH" sz="1500" dirty="0" smtClean="0"/>
        </a:p>
        <a:p>
          <a:r>
            <a:rPr lang="fr-CH" sz="2000" dirty="0" smtClean="0"/>
            <a:t>Suivi de la société civile</a:t>
          </a:r>
        </a:p>
        <a:p>
          <a:r>
            <a:rPr lang="fr-CH" sz="2000" dirty="0" smtClean="0"/>
            <a:t>Suivi des INDH</a:t>
          </a:r>
        </a:p>
        <a:p>
          <a:r>
            <a:rPr lang="fr-CH" sz="2000" dirty="0" smtClean="0"/>
            <a:t>Suivi des organisations internationales</a:t>
          </a:r>
          <a:endParaRPr lang="en-GB" sz="2000" dirty="0"/>
        </a:p>
      </dgm:t>
    </dgm:pt>
    <dgm:pt modelId="{F372B466-28D5-4798-BF89-74A0678040B2}" type="parTrans" cxnId="{35F7F023-AA7B-4D3C-B5B7-9736AEC5C600}">
      <dgm:prSet/>
      <dgm:spPr/>
      <dgm:t>
        <a:bodyPr/>
        <a:lstStyle/>
        <a:p>
          <a:endParaRPr lang="en-GB"/>
        </a:p>
      </dgm:t>
    </dgm:pt>
    <dgm:pt modelId="{EE3794D6-AF09-4F68-9D3A-04D3A8AA29EF}" type="sibTrans" cxnId="{35F7F023-AA7B-4D3C-B5B7-9736AEC5C600}">
      <dgm:prSet/>
      <dgm:spPr/>
      <dgm:t>
        <a:bodyPr/>
        <a:lstStyle/>
        <a:p>
          <a:endParaRPr lang="en-GB"/>
        </a:p>
      </dgm:t>
    </dgm:pt>
    <dgm:pt modelId="{7AE40C52-FF89-491D-B040-79E68D5E9EF5}">
      <dgm:prSet phldrT="[Text]" phldr="1"/>
      <dgm:spPr>
        <a:solidFill>
          <a:srgbClr val="00B0F0"/>
        </a:solidFill>
      </dgm:spPr>
      <dgm:t>
        <a:bodyPr/>
        <a:lstStyle/>
        <a:p>
          <a:endParaRPr lang="en-GB" dirty="0"/>
        </a:p>
      </dgm:t>
    </dgm:pt>
    <dgm:pt modelId="{64DD33B2-0060-4AB2-8284-E0237A57A639}" type="parTrans" cxnId="{5713AF24-9EC3-4864-8FDB-F25B74BAA43A}">
      <dgm:prSet/>
      <dgm:spPr/>
      <dgm:t>
        <a:bodyPr/>
        <a:lstStyle/>
        <a:p>
          <a:endParaRPr lang="en-GB"/>
        </a:p>
      </dgm:t>
    </dgm:pt>
    <dgm:pt modelId="{16CABD25-4ECA-41F4-A56A-78925871F082}" type="sibTrans" cxnId="{5713AF24-9EC3-4864-8FDB-F25B74BAA43A}">
      <dgm:prSet/>
      <dgm:spPr/>
      <dgm:t>
        <a:bodyPr/>
        <a:lstStyle/>
        <a:p>
          <a:endParaRPr lang="en-GB"/>
        </a:p>
      </dgm:t>
    </dgm:pt>
    <dgm:pt modelId="{D9A74D02-123B-420F-8D55-89E66E3D10FA}">
      <dgm:prSet phldrT="[Text]" phldr="1"/>
      <dgm:spPr>
        <a:solidFill>
          <a:srgbClr val="92D050"/>
        </a:solidFill>
      </dgm:spPr>
      <dgm:t>
        <a:bodyPr/>
        <a:lstStyle/>
        <a:p>
          <a:endParaRPr lang="en-GB" dirty="0"/>
        </a:p>
      </dgm:t>
    </dgm:pt>
    <dgm:pt modelId="{6C6E3747-BF24-4BC3-AE74-3908AD0499AD}" type="parTrans" cxnId="{062A1C39-4CF3-477C-A920-78F75801BFEA}">
      <dgm:prSet/>
      <dgm:spPr/>
      <dgm:t>
        <a:bodyPr/>
        <a:lstStyle/>
        <a:p>
          <a:endParaRPr lang="en-GB"/>
        </a:p>
      </dgm:t>
    </dgm:pt>
    <dgm:pt modelId="{DD2E19E1-1500-402F-B68F-FACF01A0115A}" type="sibTrans" cxnId="{062A1C39-4CF3-477C-A920-78F75801BFEA}">
      <dgm:prSet/>
      <dgm:spPr/>
      <dgm:t>
        <a:bodyPr/>
        <a:lstStyle/>
        <a:p>
          <a:endParaRPr lang="en-GB"/>
        </a:p>
      </dgm:t>
    </dgm:pt>
    <dgm:pt modelId="{FF787056-FB91-48C4-B81F-516DEAB9F8C6}">
      <dgm:prSet phldrT="[Text]" custT="1"/>
      <dgm:spPr/>
      <dgm:t>
        <a:bodyPr/>
        <a:lstStyle/>
        <a:p>
          <a:endParaRPr lang="fr-CH" sz="1700" dirty="0" smtClean="0"/>
        </a:p>
        <a:p>
          <a:endParaRPr lang="fr-CH" sz="1700" dirty="0" smtClean="0"/>
        </a:p>
        <a:p>
          <a:r>
            <a:rPr lang="fr-CH" sz="2000" dirty="0" smtClean="0"/>
            <a:t>Mise en œuvre factuelle</a:t>
          </a:r>
          <a:endParaRPr lang="en-GB" sz="2000" dirty="0"/>
        </a:p>
      </dgm:t>
    </dgm:pt>
    <dgm:pt modelId="{27D55752-8A0E-4261-87F3-B693B70CAE13}" type="sibTrans" cxnId="{A96324D6-7289-4921-B987-E0DA84236BE6}">
      <dgm:prSet/>
      <dgm:spPr/>
      <dgm:t>
        <a:bodyPr/>
        <a:lstStyle/>
        <a:p>
          <a:endParaRPr lang="en-GB"/>
        </a:p>
      </dgm:t>
    </dgm:pt>
    <dgm:pt modelId="{3658F907-D689-4A97-8BAA-58F9C5D3A3E4}" type="parTrans" cxnId="{A96324D6-7289-4921-B987-E0DA84236BE6}">
      <dgm:prSet/>
      <dgm:spPr/>
      <dgm:t>
        <a:bodyPr/>
        <a:lstStyle/>
        <a:p>
          <a:endParaRPr lang="en-GB"/>
        </a:p>
      </dgm:t>
    </dgm:pt>
    <dgm:pt modelId="{B719CB91-8529-49A9-97FD-1362F199BDCA}">
      <dgm:prSet phldrT="[Text]" custT="1"/>
      <dgm:spPr>
        <a:solidFill>
          <a:srgbClr val="00B0F0"/>
        </a:solidFill>
      </dgm:spPr>
      <dgm:t>
        <a:bodyPr/>
        <a:lstStyle/>
        <a:p>
          <a:endParaRPr lang="fr-CH" sz="2000" dirty="0" smtClean="0"/>
        </a:p>
        <a:p>
          <a:r>
            <a:rPr lang="fr-CH" sz="2000" dirty="0" smtClean="0"/>
            <a:t>Rapports du Comité</a:t>
          </a:r>
        </a:p>
        <a:p>
          <a:endParaRPr lang="fr-CH" sz="1700" dirty="0" smtClean="0"/>
        </a:p>
        <a:p>
          <a:endParaRPr lang="fr-CH" sz="1700" dirty="0" smtClean="0"/>
        </a:p>
        <a:p>
          <a:endParaRPr lang="fr-CH" sz="1700" dirty="0" smtClean="0"/>
        </a:p>
        <a:p>
          <a:r>
            <a:rPr lang="fr-CH" sz="2000" dirty="0" smtClean="0"/>
            <a:t>Rapports nationaux	</a:t>
          </a:r>
        </a:p>
      </dgm:t>
    </dgm:pt>
    <dgm:pt modelId="{A3E6E3D9-1B71-4A28-A37E-24098D0E76F5}" type="sibTrans" cxnId="{563AC686-9253-4D0C-B567-A811DFF0EFCC}">
      <dgm:prSet/>
      <dgm:spPr/>
      <dgm:t>
        <a:bodyPr/>
        <a:lstStyle/>
        <a:p>
          <a:endParaRPr lang="en-GB"/>
        </a:p>
      </dgm:t>
    </dgm:pt>
    <dgm:pt modelId="{D8C837FB-46E9-4638-BC68-12E3996E0EDA}" type="parTrans" cxnId="{563AC686-9253-4D0C-B567-A811DFF0EFCC}">
      <dgm:prSet/>
      <dgm:spPr/>
      <dgm:t>
        <a:bodyPr/>
        <a:lstStyle/>
        <a:p>
          <a:endParaRPr lang="en-GB"/>
        </a:p>
      </dgm:t>
    </dgm:pt>
    <dgm:pt modelId="{B620AA5A-9FE7-482A-9698-A07AF7ECFC09}" type="pres">
      <dgm:prSet presAssocID="{32DB3F35-7555-427E-9A4C-EC0D694536C3}" presName="Name0" presStyleCnt="0">
        <dgm:presLayoutVars>
          <dgm:dir/>
          <dgm:animLvl val="lvl"/>
          <dgm:resizeHandles val="exact"/>
        </dgm:presLayoutVars>
      </dgm:prSet>
      <dgm:spPr/>
      <dgm:t>
        <a:bodyPr/>
        <a:lstStyle/>
        <a:p>
          <a:endParaRPr lang="en-GB"/>
        </a:p>
      </dgm:t>
    </dgm:pt>
    <dgm:pt modelId="{DEB7EAD6-911F-4E20-8F4A-1E7BC49932BE}" type="pres">
      <dgm:prSet presAssocID="{F124CF7B-B918-449D-9244-807A7C5A3D66}" presName="compositeNode" presStyleCnt="0">
        <dgm:presLayoutVars>
          <dgm:bulletEnabled val="1"/>
        </dgm:presLayoutVars>
      </dgm:prSet>
      <dgm:spPr/>
    </dgm:pt>
    <dgm:pt modelId="{C1BCF7BF-524C-4531-A023-748A6B614EA6}" type="pres">
      <dgm:prSet presAssocID="{F124CF7B-B918-449D-9244-807A7C5A3D66}" presName="bgRect" presStyleLbl="node1" presStyleIdx="0" presStyleCnt="3" custScaleX="148764" custScaleY="197649" custLinFactNeighborX="-7387" custLinFactNeighborY="154"/>
      <dgm:spPr/>
      <dgm:t>
        <a:bodyPr/>
        <a:lstStyle/>
        <a:p>
          <a:endParaRPr lang="en-GB"/>
        </a:p>
      </dgm:t>
    </dgm:pt>
    <dgm:pt modelId="{A1DB7525-5FD9-4106-B38F-87EEDAB0887B}" type="pres">
      <dgm:prSet presAssocID="{F124CF7B-B918-449D-9244-807A7C5A3D66}" presName="parentNode" presStyleLbl="node1" presStyleIdx="0" presStyleCnt="3">
        <dgm:presLayoutVars>
          <dgm:chMax val="0"/>
          <dgm:bulletEnabled val="1"/>
        </dgm:presLayoutVars>
      </dgm:prSet>
      <dgm:spPr/>
      <dgm:t>
        <a:bodyPr/>
        <a:lstStyle/>
        <a:p>
          <a:endParaRPr lang="en-GB"/>
        </a:p>
      </dgm:t>
    </dgm:pt>
    <dgm:pt modelId="{2AB147EB-28D7-43F6-9DB3-5D8FF7E8E1BF}" type="pres">
      <dgm:prSet presAssocID="{F124CF7B-B918-449D-9244-807A7C5A3D66}" presName="childNode" presStyleLbl="node1" presStyleIdx="0" presStyleCnt="3">
        <dgm:presLayoutVars>
          <dgm:bulletEnabled val="1"/>
        </dgm:presLayoutVars>
      </dgm:prSet>
      <dgm:spPr/>
      <dgm:t>
        <a:bodyPr/>
        <a:lstStyle/>
        <a:p>
          <a:endParaRPr lang="en-GB"/>
        </a:p>
      </dgm:t>
    </dgm:pt>
    <dgm:pt modelId="{D49D92CF-8EB8-477A-B266-A1469D4AA7AC}" type="pres">
      <dgm:prSet presAssocID="{769E461F-AAFC-4BA4-8056-17AB6299AE5F}" presName="hSp" presStyleCnt="0"/>
      <dgm:spPr/>
    </dgm:pt>
    <dgm:pt modelId="{FB0FD0F0-9219-4E96-B57B-7417EDEE22B6}" type="pres">
      <dgm:prSet presAssocID="{769E461F-AAFC-4BA4-8056-17AB6299AE5F}" presName="vProcSp" presStyleCnt="0"/>
      <dgm:spPr/>
    </dgm:pt>
    <dgm:pt modelId="{D0F83A85-766C-4C12-9D9F-2E0D24CD5D8A}" type="pres">
      <dgm:prSet presAssocID="{769E461F-AAFC-4BA4-8056-17AB6299AE5F}" presName="vSp1" presStyleCnt="0"/>
      <dgm:spPr/>
    </dgm:pt>
    <dgm:pt modelId="{C9DE26CC-89AF-4592-85A4-276A32FF7A91}" type="pres">
      <dgm:prSet presAssocID="{769E461F-AAFC-4BA4-8056-17AB6299AE5F}" presName="simulatedConn" presStyleLbl="solidFgAcc1" presStyleIdx="0" presStyleCnt="2"/>
      <dgm:spPr/>
    </dgm:pt>
    <dgm:pt modelId="{D690911D-744B-49B4-8577-32C9BC07EB7C}" type="pres">
      <dgm:prSet presAssocID="{769E461F-AAFC-4BA4-8056-17AB6299AE5F}" presName="vSp2" presStyleCnt="0"/>
      <dgm:spPr/>
    </dgm:pt>
    <dgm:pt modelId="{57B83AE6-0C6E-4055-89B6-0197B50C53DF}" type="pres">
      <dgm:prSet presAssocID="{769E461F-AAFC-4BA4-8056-17AB6299AE5F}" presName="sibTrans" presStyleCnt="0"/>
      <dgm:spPr/>
    </dgm:pt>
    <dgm:pt modelId="{BE428948-F55E-47AE-B948-C6414BA61241}" type="pres">
      <dgm:prSet presAssocID="{7AE40C52-FF89-491D-B040-79E68D5E9EF5}" presName="compositeNode" presStyleCnt="0">
        <dgm:presLayoutVars>
          <dgm:bulletEnabled val="1"/>
        </dgm:presLayoutVars>
      </dgm:prSet>
      <dgm:spPr/>
    </dgm:pt>
    <dgm:pt modelId="{9CF2F520-DCDB-4680-8C2E-E8311436F14A}" type="pres">
      <dgm:prSet presAssocID="{7AE40C52-FF89-491D-B040-79E68D5E9EF5}" presName="bgRect" presStyleLbl="node1" presStyleIdx="1" presStyleCnt="3" custAng="0" custScaleY="131036" custLinFactNeighborX="118" custLinFactNeighborY="17048"/>
      <dgm:spPr/>
      <dgm:t>
        <a:bodyPr/>
        <a:lstStyle/>
        <a:p>
          <a:endParaRPr lang="en-GB"/>
        </a:p>
      </dgm:t>
    </dgm:pt>
    <dgm:pt modelId="{561CF7FF-E1B5-4C9F-899D-82EBF8CAB1A2}" type="pres">
      <dgm:prSet presAssocID="{7AE40C52-FF89-491D-B040-79E68D5E9EF5}" presName="parentNode" presStyleLbl="node1" presStyleIdx="1" presStyleCnt="3">
        <dgm:presLayoutVars>
          <dgm:chMax val="0"/>
          <dgm:bulletEnabled val="1"/>
        </dgm:presLayoutVars>
      </dgm:prSet>
      <dgm:spPr/>
      <dgm:t>
        <a:bodyPr/>
        <a:lstStyle/>
        <a:p>
          <a:endParaRPr lang="en-GB"/>
        </a:p>
      </dgm:t>
    </dgm:pt>
    <dgm:pt modelId="{8CF00067-9F7B-4F3A-844A-E6B970523A16}" type="pres">
      <dgm:prSet presAssocID="{7AE40C52-FF89-491D-B040-79E68D5E9EF5}" presName="childNode" presStyleLbl="node1" presStyleIdx="1" presStyleCnt="3">
        <dgm:presLayoutVars>
          <dgm:bulletEnabled val="1"/>
        </dgm:presLayoutVars>
      </dgm:prSet>
      <dgm:spPr/>
      <dgm:t>
        <a:bodyPr/>
        <a:lstStyle/>
        <a:p>
          <a:endParaRPr lang="en-GB"/>
        </a:p>
      </dgm:t>
    </dgm:pt>
    <dgm:pt modelId="{4DAA5768-A6CE-4C61-BA52-00AA8F1FD4C3}" type="pres">
      <dgm:prSet presAssocID="{16CABD25-4ECA-41F4-A56A-78925871F082}" presName="hSp" presStyleCnt="0"/>
      <dgm:spPr/>
    </dgm:pt>
    <dgm:pt modelId="{0E5CE087-8402-4016-B4E9-8BCAB3A64E8F}" type="pres">
      <dgm:prSet presAssocID="{16CABD25-4ECA-41F4-A56A-78925871F082}" presName="vProcSp" presStyleCnt="0"/>
      <dgm:spPr/>
    </dgm:pt>
    <dgm:pt modelId="{158FDCC5-CEE9-4A8A-83FA-ACABF05E4432}" type="pres">
      <dgm:prSet presAssocID="{16CABD25-4ECA-41F4-A56A-78925871F082}" presName="vSp1" presStyleCnt="0"/>
      <dgm:spPr/>
    </dgm:pt>
    <dgm:pt modelId="{CC2F9170-88A6-4AF1-ACD5-14796D5C04E4}" type="pres">
      <dgm:prSet presAssocID="{16CABD25-4ECA-41F4-A56A-78925871F082}" presName="simulatedConn" presStyleLbl="solidFgAcc1" presStyleIdx="1" presStyleCnt="2"/>
      <dgm:spPr/>
    </dgm:pt>
    <dgm:pt modelId="{9C52E875-2BB6-4DC8-8537-FE3A5B1DCE6B}" type="pres">
      <dgm:prSet presAssocID="{16CABD25-4ECA-41F4-A56A-78925871F082}" presName="vSp2" presStyleCnt="0"/>
      <dgm:spPr/>
    </dgm:pt>
    <dgm:pt modelId="{C29000F2-1936-4EE1-A709-339C607C63F0}" type="pres">
      <dgm:prSet presAssocID="{16CABD25-4ECA-41F4-A56A-78925871F082}" presName="sibTrans" presStyleCnt="0"/>
      <dgm:spPr/>
    </dgm:pt>
    <dgm:pt modelId="{E0C20011-26AC-4612-BA9F-3D323529CBF8}" type="pres">
      <dgm:prSet presAssocID="{D9A74D02-123B-420F-8D55-89E66E3D10FA}" presName="compositeNode" presStyleCnt="0">
        <dgm:presLayoutVars>
          <dgm:bulletEnabled val="1"/>
        </dgm:presLayoutVars>
      </dgm:prSet>
      <dgm:spPr/>
    </dgm:pt>
    <dgm:pt modelId="{8A0893DF-A0B0-48BB-8448-796932ADA5D9}" type="pres">
      <dgm:prSet presAssocID="{D9A74D02-123B-420F-8D55-89E66E3D10FA}" presName="bgRect" presStyleLbl="node1" presStyleIdx="2" presStyleCnt="3" custScaleX="122495" custLinFactNeighborX="-1096" custLinFactNeighborY="35362"/>
      <dgm:spPr/>
      <dgm:t>
        <a:bodyPr/>
        <a:lstStyle/>
        <a:p>
          <a:endParaRPr lang="en-GB"/>
        </a:p>
      </dgm:t>
    </dgm:pt>
    <dgm:pt modelId="{C665597C-C555-4D59-A53A-1289D362402A}" type="pres">
      <dgm:prSet presAssocID="{D9A74D02-123B-420F-8D55-89E66E3D10FA}" presName="parentNode" presStyleLbl="node1" presStyleIdx="2" presStyleCnt="3">
        <dgm:presLayoutVars>
          <dgm:chMax val="0"/>
          <dgm:bulletEnabled val="1"/>
        </dgm:presLayoutVars>
      </dgm:prSet>
      <dgm:spPr/>
      <dgm:t>
        <a:bodyPr/>
        <a:lstStyle/>
        <a:p>
          <a:endParaRPr lang="en-GB"/>
        </a:p>
      </dgm:t>
    </dgm:pt>
    <dgm:pt modelId="{D0CEC514-32AC-405F-936B-F1EC18CC81AC}" type="pres">
      <dgm:prSet presAssocID="{D9A74D02-123B-420F-8D55-89E66E3D10FA}" presName="childNode" presStyleLbl="node1" presStyleIdx="2" presStyleCnt="3">
        <dgm:presLayoutVars>
          <dgm:bulletEnabled val="1"/>
        </dgm:presLayoutVars>
      </dgm:prSet>
      <dgm:spPr/>
      <dgm:t>
        <a:bodyPr/>
        <a:lstStyle/>
        <a:p>
          <a:endParaRPr lang="en-GB"/>
        </a:p>
      </dgm:t>
    </dgm:pt>
  </dgm:ptLst>
  <dgm:cxnLst>
    <dgm:cxn modelId="{B6028321-1CC8-4759-AABA-3C5D5BFDD98E}" type="presOf" srcId="{F124CF7B-B918-449D-9244-807A7C5A3D66}" destId="{A1DB7525-5FD9-4106-B38F-87EEDAB0887B}" srcOrd="1" destOrd="0" presId="urn:microsoft.com/office/officeart/2005/8/layout/hProcess7"/>
    <dgm:cxn modelId="{776770F0-24B0-4698-8086-85B36CCAD2A0}" type="presOf" srcId="{32DB3F35-7555-427E-9A4C-EC0D694536C3}" destId="{B620AA5A-9FE7-482A-9698-A07AF7ECFC09}" srcOrd="0" destOrd="0" presId="urn:microsoft.com/office/officeart/2005/8/layout/hProcess7"/>
    <dgm:cxn modelId="{9D915023-AE88-4A3C-9887-1F89FF0AAB56}" type="presOf" srcId="{FF787056-FB91-48C4-B81F-516DEAB9F8C6}" destId="{D0CEC514-32AC-405F-936B-F1EC18CC81AC}" srcOrd="0" destOrd="0" presId="urn:microsoft.com/office/officeart/2005/8/layout/hProcess7"/>
    <dgm:cxn modelId="{827493A3-8C38-478E-B510-906ECDC9DE70}" type="presOf" srcId="{D9A74D02-123B-420F-8D55-89E66E3D10FA}" destId="{C665597C-C555-4D59-A53A-1289D362402A}" srcOrd="1" destOrd="0" presId="urn:microsoft.com/office/officeart/2005/8/layout/hProcess7"/>
    <dgm:cxn modelId="{5713AF24-9EC3-4864-8FDB-F25B74BAA43A}" srcId="{32DB3F35-7555-427E-9A4C-EC0D694536C3}" destId="{7AE40C52-FF89-491D-B040-79E68D5E9EF5}" srcOrd="1" destOrd="0" parTransId="{64DD33B2-0060-4AB2-8284-E0237A57A639}" sibTransId="{16CABD25-4ECA-41F4-A56A-78925871F082}"/>
    <dgm:cxn modelId="{35F7F023-AA7B-4D3C-B5B7-9736AEC5C600}" srcId="{F124CF7B-B918-449D-9244-807A7C5A3D66}" destId="{5DCBD13F-A401-401C-8078-2FB34C03F2E7}" srcOrd="0" destOrd="0" parTransId="{F372B466-28D5-4798-BF89-74A0678040B2}" sibTransId="{EE3794D6-AF09-4F68-9D3A-04D3A8AA29EF}"/>
    <dgm:cxn modelId="{C1059A55-20A8-4E4D-B3C5-8982845EBA03}" type="presOf" srcId="{B719CB91-8529-49A9-97FD-1362F199BDCA}" destId="{8CF00067-9F7B-4F3A-844A-E6B970523A16}" srcOrd="0" destOrd="0" presId="urn:microsoft.com/office/officeart/2005/8/layout/hProcess7"/>
    <dgm:cxn modelId="{B4C1170F-A749-4DEF-B399-7689EAD70213}" srcId="{32DB3F35-7555-427E-9A4C-EC0D694536C3}" destId="{F124CF7B-B918-449D-9244-807A7C5A3D66}" srcOrd="0" destOrd="0" parTransId="{482A22E6-82CA-4AA4-98D1-C6727819AF44}" sibTransId="{769E461F-AAFC-4BA4-8056-17AB6299AE5F}"/>
    <dgm:cxn modelId="{B0C730E9-626D-49EE-B0B2-E978D19CCDEF}" type="presOf" srcId="{5DCBD13F-A401-401C-8078-2FB34C03F2E7}" destId="{2AB147EB-28D7-43F6-9DB3-5D8FF7E8E1BF}" srcOrd="0" destOrd="0" presId="urn:microsoft.com/office/officeart/2005/8/layout/hProcess7"/>
    <dgm:cxn modelId="{563AC686-9253-4D0C-B567-A811DFF0EFCC}" srcId="{7AE40C52-FF89-491D-B040-79E68D5E9EF5}" destId="{B719CB91-8529-49A9-97FD-1362F199BDCA}" srcOrd="0" destOrd="0" parTransId="{D8C837FB-46E9-4638-BC68-12E3996E0EDA}" sibTransId="{A3E6E3D9-1B71-4A28-A37E-24098D0E76F5}"/>
    <dgm:cxn modelId="{A96324D6-7289-4921-B987-E0DA84236BE6}" srcId="{D9A74D02-123B-420F-8D55-89E66E3D10FA}" destId="{FF787056-FB91-48C4-B81F-516DEAB9F8C6}" srcOrd="0" destOrd="0" parTransId="{3658F907-D689-4A97-8BAA-58F9C5D3A3E4}" sibTransId="{27D55752-8A0E-4261-87F3-B693B70CAE13}"/>
    <dgm:cxn modelId="{908ECE12-4541-4C88-9DD2-C09C99E86CAE}" type="presOf" srcId="{D9A74D02-123B-420F-8D55-89E66E3D10FA}" destId="{8A0893DF-A0B0-48BB-8448-796932ADA5D9}" srcOrd="0" destOrd="0" presId="urn:microsoft.com/office/officeart/2005/8/layout/hProcess7"/>
    <dgm:cxn modelId="{B92EFA51-D84B-4DA3-9541-9AC54D4A85D1}" type="presOf" srcId="{7AE40C52-FF89-491D-B040-79E68D5E9EF5}" destId="{561CF7FF-E1B5-4C9F-899D-82EBF8CAB1A2}" srcOrd="1" destOrd="0" presId="urn:microsoft.com/office/officeart/2005/8/layout/hProcess7"/>
    <dgm:cxn modelId="{B96EAF3C-9D1E-4B31-817A-4C24CD76D34F}" type="presOf" srcId="{F124CF7B-B918-449D-9244-807A7C5A3D66}" destId="{C1BCF7BF-524C-4531-A023-748A6B614EA6}" srcOrd="0" destOrd="0" presId="urn:microsoft.com/office/officeart/2005/8/layout/hProcess7"/>
    <dgm:cxn modelId="{05BE7401-DD2D-4F31-89EB-23664694D321}" type="presOf" srcId="{7AE40C52-FF89-491D-B040-79E68D5E9EF5}" destId="{9CF2F520-DCDB-4680-8C2E-E8311436F14A}" srcOrd="0" destOrd="0" presId="urn:microsoft.com/office/officeart/2005/8/layout/hProcess7"/>
    <dgm:cxn modelId="{062A1C39-4CF3-477C-A920-78F75801BFEA}" srcId="{32DB3F35-7555-427E-9A4C-EC0D694536C3}" destId="{D9A74D02-123B-420F-8D55-89E66E3D10FA}" srcOrd="2" destOrd="0" parTransId="{6C6E3747-BF24-4BC3-AE74-3908AD0499AD}" sibTransId="{DD2E19E1-1500-402F-B68F-FACF01A0115A}"/>
    <dgm:cxn modelId="{E88D8A01-AB96-4742-BAB2-70EA94C747AF}" type="presParOf" srcId="{B620AA5A-9FE7-482A-9698-A07AF7ECFC09}" destId="{DEB7EAD6-911F-4E20-8F4A-1E7BC49932BE}" srcOrd="0" destOrd="0" presId="urn:microsoft.com/office/officeart/2005/8/layout/hProcess7"/>
    <dgm:cxn modelId="{1C75FECE-54AE-4285-87EB-31706DB59BCC}" type="presParOf" srcId="{DEB7EAD6-911F-4E20-8F4A-1E7BC49932BE}" destId="{C1BCF7BF-524C-4531-A023-748A6B614EA6}" srcOrd="0" destOrd="0" presId="urn:microsoft.com/office/officeart/2005/8/layout/hProcess7"/>
    <dgm:cxn modelId="{FE864F3C-5DF0-4BDA-A458-27A2FCE98DBF}" type="presParOf" srcId="{DEB7EAD6-911F-4E20-8F4A-1E7BC49932BE}" destId="{A1DB7525-5FD9-4106-B38F-87EEDAB0887B}" srcOrd="1" destOrd="0" presId="urn:microsoft.com/office/officeart/2005/8/layout/hProcess7"/>
    <dgm:cxn modelId="{13785390-3EAA-4750-85D8-FE9573D29848}" type="presParOf" srcId="{DEB7EAD6-911F-4E20-8F4A-1E7BC49932BE}" destId="{2AB147EB-28D7-43F6-9DB3-5D8FF7E8E1BF}" srcOrd="2" destOrd="0" presId="urn:microsoft.com/office/officeart/2005/8/layout/hProcess7"/>
    <dgm:cxn modelId="{C6F8243D-8948-4401-9EC5-84571BA4320E}" type="presParOf" srcId="{B620AA5A-9FE7-482A-9698-A07AF7ECFC09}" destId="{D49D92CF-8EB8-477A-B266-A1469D4AA7AC}" srcOrd="1" destOrd="0" presId="urn:microsoft.com/office/officeart/2005/8/layout/hProcess7"/>
    <dgm:cxn modelId="{AA8824DA-E95A-4CB2-8162-385A540BA31C}" type="presParOf" srcId="{B620AA5A-9FE7-482A-9698-A07AF7ECFC09}" destId="{FB0FD0F0-9219-4E96-B57B-7417EDEE22B6}" srcOrd="2" destOrd="0" presId="urn:microsoft.com/office/officeart/2005/8/layout/hProcess7"/>
    <dgm:cxn modelId="{680DC0BF-08F1-4F35-8ABA-CDEED07A1A61}" type="presParOf" srcId="{FB0FD0F0-9219-4E96-B57B-7417EDEE22B6}" destId="{D0F83A85-766C-4C12-9D9F-2E0D24CD5D8A}" srcOrd="0" destOrd="0" presId="urn:microsoft.com/office/officeart/2005/8/layout/hProcess7"/>
    <dgm:cxn modelId="{76AC7C62-F4F1-47FE-8E72-43A1AB7A453A}" type="presParOf" srcId="{FB0FD0F0-9219-4E96-B57B-7417EDEE22B6}" destId="{C9DE26CC-89AF-4592-85A4-276A32FF7A91}" srcOrd="1" destOrd="0" presId="urn:microsoft.com/office/officeart/2005/8/layout/hProcess7"/>
    <dgm:cxn modelId="{047EEDD0-A74B-433F-B658-268F309B0593}" type="presParOf" srcId="{FB0FD0F0-9219-4E96-B57B-7417EDEE22B6}" destId="{D690911D-744B-49B4-8577-32C9BC07EB7C}" srcOrd="2" destOrd="0" presId="urn:microsoft.com/office/officeart/2005/8/layout/hProcess7"/>
    <dgm:cxn modelId="{00F9CC76-24B6-42BB-A3E0-CED2CC5ED9BB}" type="presParOf" srcId="{B620AA5A-9FE7-482A-9698-A07AF7ECFC09}" destId="{57B83AE6-0C6E-4055-89B6-0197B50C53DF}" srcOrd="3" destOrd="0" presId="urn:microsoft.com/office/officeart/2005/8/layout/hProcess7"/>
    <dgm:cxn modelId="{E77974A5-F18C-4657-9B57-2EE77FDD5F86}" type="presParOf" srcId="{B620AA5A-9FE7-482A-9698-A07AF7ECFC09}" destId="{BE428948-F55E-47AE-B948-C6414BA61241}" srcOrd="4" destOrd="0" presId="urn:microsoft.com/office/officeart/2005/8/layout/hProcess7"/>
    <dgm:cxn modelId="{60849FAD-B239-4AFB-AD4C-A7EF3EB5A97D}" type="presParOf" srcId="{BE428948-F55E-47AE-B948-C6414BA61241}" destId="{9CF2F520-DCDB-4680-8C2E-E8311436F14A}" srcOrd="0" destOrd="0" presId="urn:microsoft.com/office/officeart/2005/8/layout/hProcess7"/>
    <dgm:cxn modelId="{EF56FB4A-0B8B-4F59-94BE-B8BD52A536E3}" type="presParOf" srcId="{BE428948-F55E-47AE-B948-C6414BA61241}" destId="{561CF7FF-E1B5-4C9F-899D-82EBF8CAB1A2}" srcOrd="1" destOrd="0" presId="urn:microsoft.com/office/officeart/2005/8/layout/hProcess7"/>
    <dgm:cxn modelId="{2718F7E4-AB64-4248-BA34-9E8379F4A36B}" type="presParOf" srcId="{BE428948-F55E-47AE-B948-C6414BA61241}" destId="{8CF00067-9F7B-4F3A-844A-E6B970523A16}" srcOrd="2" destOrd="0" presId="urn:microsoft.com/office/officeart/2005/8/layout/hProcess7"/>
    <dgm:cxn modelId="{11727CFC-25C1-4961-AD09-9C3FD28A380B}" type="presParOf" srcId="{B620AA5A-9FE7-482A-9698-A07AF7ECFC09}" destId="{4DAA5768-A6CE-4C61-BA52-00AA8F1FD4C3}" srcOrd="5" destOrd="0" presId="urn:microsoft.com/office/officeart/2005/8/layout/hProcess7"/>
    <dgm:cxn modelId="{33669D7B-B85A-4FC1-8130-B11FAF476512}" type="presParOf" srcId="{B620AA5A-9FE7-482A-9698-A07AF7ECFC09}" destId="{0E5CE087-8402-4016-B4E9-8BCAB3A64E8F}" srcOrd="6" destOrd="0" presId="urn:microsoft.com/office/officeart/2005/8/layout/hProcess7"/>
    <dgm:cxn modelId="{EBEE284A-1CE1-4002-99BE-2506FE72EAB9}" type="presParOf" srcId="{0E5CE087-8402-4016-B4E9-8BCAB3A64E8F}" destId="{158FDCC5-CEE9-4A8A-83FA-ACABF05E4432}" srcOrd="0" destOrd="0" presId="urn:microsoft.com/office/officeart/2005/8/layout/hProcess7"/>
    <dgm:cxn modelId="{E11B9239-70F8-4203-B614-B500C6A1B0A7}" type="presParOf" srcId="{0E5CE087-8402-4016-B4E9-8BCAB3A64E8F}" destId="{CC2F9170-88A6-4AF1-ACD5-14796D5C04E4}" srcOrd="1" destOrd="0" presId="urn:microsoft.com/office/officeart/2005/8/layout/hProcess7"/>
    <dgm:cxn modelId="{AA549AE1-17A4-4BC1-8004-64899708310E}" type="presParOf" srcId="{0E5CE087-8402-4016-B4E9-8BCAB3A64E8F}" destId="{9C52E875-2BB6-4DC8-8537-FE3A5B1DCE6B}" srcOrd="2" destOrd="0" presId="urn:microsoft.com/office/officeart/2005/8/layout/hProcess7"/>
    <dgm:cxn modelId="{4182BA91-2033-4AA4-AAE5-094771F8945A}" type="presParOf" srcId="{B620AA5A-9FE7-482A-9698-A07AF7ECFC09}" destId="{C29000F2-1936-4EE1-A709-339C607C63F0}" srcOrd="7" destOrd="0" presId="urn:microsoft.com/office/officeart/2005/8/layout/hProcess7"/>
    <dgm:cxn modelId="{5DD1C3C1-2DFA-4507-A88A-3EE08E9AA03C}" type="presParOf" srcId="{B620AA5A-9FE7-482A-9698-A07AF7ECFC09}" destId="{E0C20011-26AC-4612-BA9F-3D323529CBF8}" srcOrd="8" destOrd="0" presId="urn:microsoft.com/office/officeart/2005/8/layout/hProcess7"/>
    <dgm:cxn modelId="{EE98AF77-625A-44D8-9838-F5F9122973EB}" type="presParOf" srcId="{E0C20011-26AC-4612-BA9F-3D323529CBF8}" destId="{8A0893DF-A0B0-48BB-8448-796932ADA5D9}" srcOrd="0" destOrd="0" presId="urn:microsoft.com/office/officeart/2005/8/layout/hProcess7"/>
    <dgm:cxn modelId="{27FA0593-249F-4D45-B0A8-AB0A3CB789E8}" type="presParOf" srcId="{E0C20011-26AC-4612-BA9F-3D323529CBF8}" destId="{C665597C-C555-4D59-A53A-1289D362402A}" srcOrd="1" destOrd="0" presId="urn:microsoft.com/office/officeart/2005/8/layout/hProcess7"/>
    <dgm:cxn modelId="{19D314EF-2154-4778-9147-F22560062756}" type="presParOf" srcId="{E0C20011-26AC-4612-BA9F-3D323529CBF8}" destId="{D0CEC514-32AC-405F-936B-F1EC18CC81AC}"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856D54-5AA4-4C6B-B616-DECD6C5EC4B1}">
      <dsp:nvSpPr>
        <dsp:cNvPr id="0" name=""/>
        <dsp:cNvSpPr/>
      </dsp:nvSpPr>
      <dsp:spPr>
        <a:xfrm>
          <a:off x="2129337" y="1587895"/>
          <a:ext cx="3132752" cy="2691580"/>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r>
            <a:rPr lang="fr-FR" sz="3400" kern="1200" noProof="0" dirty="0" smtClean="0"/>
            <a:t>Mise en œuvre de la Convention</a:t>
          </a:r>
          <a:endParaRPr lang="fr-FR" sz="3400" kern="1200" noProof="0" dirty="0"/>
        </a:p>
      </dsp:txBody>
      <dsp:txXfrm>
        <a:off x="2588118" y="1982068"/>
        <a:ext cx="2215190" cy="1903234"/>
      </dsp:txXfrm>
    </dsp:sp>
    <dsp:sp modelId="{54275520-029A-4F73-AD64-3F4E950ECE47}">
      <dsp:nvSpPr>
        <dsp:cNvPr id="0" name=""/>
        <dsp:cNvSpPr/>
      </dsp:nvSpPr>
      <dsp:spPr>
        <a:xfrm>
          <a:off x="2766182" y="276529"/>
          <a:ext cx="1879963" cy="1378180"/>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0" kern="1200" noProof="0" dirty="0" smtClean="0"/>
            <a:t>Points de contact et de coordination </a:t>
          </a:r>
        </a:p>
        <a:p>
          <a:pPr lvl="0" algn="ctr" defTabSz="622300">
            <a:lnSpc>
              <a:spcPct val="90000"/>
            </a:lnSpc>
            <a:spcBef>
              <a:spcPct val="0"/>
            </a:spcBef>
            <a:spcAft>
              <a:spcPct val="35000"/>
            </a:spcAft>
          </a:pPr>
          <a:r>
            <a:rPr lang="fr-FR" sz="1400" b="0" kern="1200" noProof="0" dirty="0" smtClean="0"/>
            <a:t>(Gouvernement)</a:t>
          </a:r>
          <a:endParaRPr lang="fr-FR" sz="1400" b="0" kern="1200" noProof="0" dirty="0"/>
        </a:p>
      </dsp:txBody>
      <dsp:txXfrm>
        <a:off x="3041496" y="478359"/>
        <a:ext cx="1329335" cy="974520"/>
      </dsp:txXfrm>
    </dsp:sp>
    <dsp:sp modelId="{AE1A5281-4007-4CAA-8C09-CACCE28ACA2E}">
      <dsp:nvSpPr>
        <dsp:cNvPr id="0" name=""/>
        <dsp:cNvSpPr/>
      </dsp:nvSpPr>
      <dsp:spPr>
        <a:xfrm>
          <a:off x="4534634" y="3208057"/>
          <a:ext cx="1824187" cy="154461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kern="1200" noProof="0" dirty="0" smtClean="0"/>
            <a:t>Dispositif national de suivi</a:t>
          </a:r>
          <a:endParaRPr lang="fr-FR" sz="1400" kern="1200" noProof="0" dirty="0"/>
        </a:p>
      </dsp:txBody>
      <dsp:txXfrm>
        <a:off x="4801780" y="3434260"/>
        <a:ext cx="1289895" cy="1092206"/>
      </dsp:txXfrm>
    </dsp:sp>
    <dsp:sp modelId="{7C3467C3-C3B8-4C31-8C37-FA2CCCCC9748}">
      <dsp:nvSpPr>
        <dsp:cNvPr id="0" name=""/>
        <dsp:cNvSpPr/>
      </dsp:nvSpPr>
      <dsp:spPr>
        <a:xfrm>
          <a:off x="1032577" y="3208057"/>
          <a:ext cx="1866046" cy="154461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0" kern="1200" noProof="0" dirty="0" smtClean="0"/>
            <a:t>Société civile, personnes handicapées &amp; OPH, médias, universitaires</a:t>
          </a:r>
        </a:p>
      </dsp:txBody>
      <dsp:txXfrm>
        <a:off x="1305853" y="3434260"/>
        <a:ext cx="1319494" cy="1092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81863-4156-4926-AB50-D1F8904DE36C}">
      <dsp:nvSpPr>
        <dsp:cNvPr id="0" name=""/>
        <dsp:cNvSpPr/>
      </dsp:nvSpPr>
      <dsp:spPr>
        <a:xfrm>
          <a:off x="457199" y="0"/>
          <a:ext cx="5181600" cy="4064000"/>
        </a:xfrm>
        <a:prstGeom prst="rightArrow">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dsp:style>
    </dsp:sp>
    <dsp:sp modelId="{C4A7A573-2BD3-4F81-AF01-DC99252E06D9}">
      <dsp:nvSpPr>
        <dsp:cNvPr id="0" name=""/>
        <dsp:cNvSpPr/>
      </dsp:nvSpPr>
      <dsp:spPr>
        <a:xfrm>
          <a:off x="206573" y="1219199"/>
          <a:ext cx="1828800" cy="162560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noProof="0" dirty="0" smtClean="0"/>
            <a:t>Au sein du Gouvernement</a:t>
          </a:r>
        </a:p>
        <a:p>
          <a:pPr lvl="0" algn="ctr" defTabSz="711200">
            <a:lnSpc>
              <a:spcPct val="90000"/>
            </a:lnSpc>
            <a:spcBef>
              <a:spcPct val="0"/>
            </a:spcBef>
            <a:spcAft>
              <a:spcPct val="35000"/>
            </a:spcAft>
          </a:pPr>
          <a:r>
            <a:rPr lang="fr-FR" sz="1600" kern="1200" noProof="0" dirty="0" smtClean="0"/>
            <a:t>Points de contact</a:t>
          </a:r>
        </a:p>
        <a:p>
          <a:pPr lvl="0" algn="ctr" defTabSz="711200">
            <a:lnSpc>
              <a:spcPct val="90000"/>
            </a:lnSpc>
            <a:spcBef>
              <a:spcPct val="0"/>
            </a:spcBef>
            <a:spcAft>
              <a:spcPct val="35000"/>
            </a:spcAft>
          </a:pPr>
          <a:r>
            <a:rPr lang="fr-FR" sz="1600" kern="1200" noProof="0" smtClean="0"/>
            <a:t>Mécanisme </a:t>
          </a:r>
          <a:r>
            <a:rPr lang="fr-FR" sz="1600" kern="1200" noProof="0" dirty="0" smtClean="0"/>
            <a:t>de coordination</a:t>
          </a:r>
          <a:endParaRPr lang="fr-FR" sz="1600" kern="1200" noProof="0" dirty="0"/>
        </a:p>
      </dsp:txBody>
      <dsp:txXfrm>
        <a:off x="285928" y="1298554"/>
        <a:ext cx="1670090" cy="1466890"/>
      </dsp:txXfrm>
    </dsp:sp>
    <dsp:sp modelId="{1DCD5309-89F0-45D4-B3D9-EA8619F480D7}">
      <dsp:nvSpPr>
        <dsp:cNvPr id="0" name=""/>
        <dsp:cNvSpPr/>
      </dsp:nvSpPr>
      <dsp:spPr>
        <a:xfrm>
          <a:off x="2133600" y="1219199"/>
          <a:ext cx="1828800" cy="1625600"/>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CH" sz="1600" b="1" kern="1200" dirty="0" smtClean="0"/>
            <a:t>Indépendants</a:t>
          </a:r>
          <a:endParaRPr lang="fr-CH" sz="1600" b="0" kern="1200" dirty="0" smtClean="0"/>
        </a:p>
        <a:p>
          <a:pPr lvl="0" algn="ctr" defTabSz="711200">
            <a:lnSpc>
              <a:spcPct val="90000"/>
            </a:lnSpc>
            <a:spcBef>
              <a:spcPct val="0"/>
            </a:spcBef>
            <a:spcAft>
              <a:spcPct val="35000"/>
            </a:spcAft>
          </a:pPr>
          <a:r>
            <a:rPr lang="fr-CH" sz="1600" b="0" kern="1200" dirty="0" smtClean="0"/>
            <a:t>Dispositif de mise en œuvre et de suivi</a:t>
          </a:r>
          <a:endParaRPr lang="en-GB" sz="1600" b="0" kern="1200" dirty="0"/>
        </a:p>
      </dsp:txBody>
      <dsp:txXfrm>
        <a:off x="2212955" y="1298554"/>
        <a:ext cx="1670090" cy="1466890"/>
      </dsp:txXfrm>
    </dsp:sp>
    <dsp:sp modelId="{B07B91B3-085A-4220-AC63-A893A8887552}">
      <dsp:nvSpPr>
        <dsp:cNvPr id="0" name=""/>
        <dsp:cNvSpPr/>
      </dsp:nvSpPr>
      <dsp:spPr>
        <a:xfrm>
          <a:off x="4060626" y="1219199"/>
          <a:ext cx="1828800" cy="1625600"/>
        </a:xfrm>
        <a:prstGeom prst="round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CH" sz="1600" b="1" kern="1200" dirty="0" smtClean="0"/>
            <a:t>Autres</a:t>
          </a:r>
        </a:p>
        <a:p>
          <a:pPr lvl="0" algn="ctr" defTabSz="711200">
            <a:lnSpc>
              <a:spcPct val="90000"/>
            </a:lnSpc>
            <a:spcBef>
              <a:spcPct val="0"/>
            </a:spcBef>
            <a:spcAft>
              <a:spcPct val="35000"/>
            </a:spcAft>
          </a:pPr>
          <a:r>
            <a:rPr lang="fr-CH" sz="1600" b="0" kern="1200" dirty="0" smtClean="0"/>
            <a:t>Tribunaux</a:t>
          </a:r>
        </a:p>
        <a:p>
          <a:pPr lvl="0" algn="ctr" defTabSz="711200">
            <a:lnSpc>
              <a:spcPct val="90000"/>
            </a:lnSpc>
            <a:spcBef>
              <a:spcPct val="0"/>
            </a:spcBef>
            <a:spcAft>
              <a:spcPct val="35000"/>
            </a:spcAft>
          </a:pPr>
          <a:r>
            <a:rPr lang="fr-CH" sz="1600" b="0" kern="1200" dirty="0" smtClean="0"/>
            <a:t>Parlement</a:t>
          </a:r>
          <a:endParaRPr lang="en-GB" sz="1600" b="1" kern="1200" dirty="0"/>
        </a:p>
      </dsp:txBody>
      <dsp:txXfrm>
        <a:off x="4139981" y="1298554"/>
        <a:ext cx="167009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8BC5B-0BFD-422D-BAED-1B010DAA54E4}">
      <dsp:nvSpPr>
        <dsp:cNvPr id="0" name=""/>
        <dsp:cNvSpPr/>
      </dsp:nvSpPr>
      <dsp:spPr>
        <a:xfrm>
          <a:off x="1999231" y="1498191"/>
          <a:ext cx="2005110" cy="1734501"/>
        </a:xfrm>
        <a:prstGeom prst="hexagon">
          <a:avLst>
            <a:gd name="adj" fmla="val 28570"/>
            <a:gd name="vf" fmla="val 11547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H" sz="2000" kern="1200" dirty="0" smtClean="0"/>
            <a:t>Convention</a:t>
          </a:r>
          <a:endParaRPr lang="en-GB" sz="2000" kern="1200" dirty="0"/>
        </a:p>
      </dsp:txBody>
      <dsp:txXfrm>
        <a:off x="2331506" y="1785622"/>
        <a:ext cx="1340560" cy="1159639"/>
      </dsp:txXfrm>
    </dsp:sp>
    <dsp:sp modelId="{158D0C3B-FA05-4E72-A06B-D4AAEA1C8083}">
      <dsp:nvSpPr>
        <dsp:cNvPr id="0" name=""/>
        <dsp:cNvSpPr/>
      </dsp:nvSpPr>
      <dsp:spPr>
        <a:xfrm>
          <a:off x="3254815" y="668349"/>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46C112-7DA7-4A66-9A4D-2D3A330DA386}">
      <dsp:nvSpPr>
        <dsp:cNvPr id="0" name=""/>
        <dsp:cNvSpPr/>
      </dsp:nvSpPr>
      <dsp:spPr>
        <a:xfrm>
          <a:off x="2183931" y="-79339"/>
          <a:ext cx="1643173" cy="1421538"/>
        </a:xfrm>
        <a:prstGeom prst="hexagon">
          <a:avLst>
            <a:gd name="adj" fmla="val 28570"/>
            <a:gd name="vf" fmla="val 11547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CH" sz="1600" kern="1200" dirty="0" smtClean="0"/>
            <a:t>Ensemble du droit relatif au handicap</a:t>
          </a:r>
          <a:endParaRPr lang="en-GB" sz="1600" kern="1200" dirty="0"/>
        </a:p>
      </dsp:txBody>
      <dsp:txXfrm>
        <a:off x="2456240" y="156240"/>
        <a:ext cx="1098555" cy="950380"/>
      </dsp:txXfrm>
    </dsp:sp>
    <dsp:sp modelId="{DBBE7709-5EFF-4A58-B3A2-52094BB38772}">
      <dsp:nvSpPr>
        <dsp:cNvPr id="0" name=""/>
        <dsp:cNvSpPr/>
      </dsp:nvSpPr>
      <dsp:spPr>
        <a:xfrm>
          <a:off x="4137735" y="1886950"/>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614857-6DD3-4EAB-BEBD-0A1323B7F84F}">
      <dsp:nvSpPr>
        <dsp:cNvPr id="0" name=""/>
        <dsp:cNvSpPr/>
      </dsp:nvSpPr>
      <dsp:spPr>
        <a:xfrm>
          <a:off x="3598951" y="795001"/>
          <a:ext cx="1827093" cy="1421538"/>
        </a:xfrm>
        <a:prstGeom prst="hexagon">
          <a:avLst>
            <a:gd name="adj" fmla="val 28570"/>
            <a:gd name="vf" fmla="val 11547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kern="1200" noProof="0" dirty="0" smtClean="0"/>
            <a:t>Santé, éducation, logement</a:t>
          </a:r>
          <a:endParaRPr lang="fr-FR" sz="2000" kern="1200" noProof="0" dirty="0"/>
        </a:p>
      </dsp:txBody>
      <dsp:txXfrm>
        <a:off x="3886587" y="1018791"/>
        <a:ext cx="1251821" cy="973958"/>
      </dsp:txXfrm>
    </dsp:sp>
    <dsp:sp modelId="{12D3FE96-BD9D-493D-9928-4C12FD8C5985}">
      <dsp:nvSpPr>
        <dsp:cNvPr id="0" name=""/>
        <dsp:cNvSpPr/>
      </dsp:nvSpPr>
      <dsp:spPr>
        <a:xfrm>
          <a:off x="3524402" y="3262521"/>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B981F1-B569-4A1C-830F-3E1DFFF4779F}">
      <dsp:nvSpPr>
        <dsp:cNvPr id="0" name=""/>
        <dsp:cNvSpPr/>
      </dsp:nvSpPr>
      <dsp:spPr>
        <a:xfrm>
          <a:off x="3690912" y="2513854"/>
          <a:ext cx="1643173" cy="1421538"/>
        </a:xfrm>
        <a:prstGeom prst="hexagon">
          <a:avLst>
            <a:gd name="adj" fmla="val 28570"/>
            <a:gd name="vf" fmla="val 11547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CH" sz="1900" kern="1200" dirty="0" smtClean="0"/>
            <a:t>Travail, protection sociale</a:t>
          </a:r>
          <a:endParaRPr lang="en-GB" sz="1900" kern="1200" dirty="0"/>
        </a:p>
      </dsp:txBody>
      <dsp:txXfrm>
        <a:off x="3963221" y="2749433"/>
        <a:ext cx="1098555" cy="950380"/>
      </dsp:txXfrm>
    </dsp:sp>
    <dsp:sp modelId="{6E27EBA7-27BD-47A0-8B74-0833F6F00C14}">
      <dsp:nvSpPr>
        <dsp:cNvPr id="0" name=""/>
        <dsp:cNvSpPr/>
      </dsp:nvSpPr>
      <dsp:spPr>
        <a:xfrm>
          <a:off x="2002962" y="3405311"/>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190FA4-BD17-4104-9D4D-DF39B8C95F45}">
      <dsp:nvSpPr>
        <dsp:cNvPr id="0" name=""/>
        <dsp:cNvSpPr/>
      </dsp:nvSpPr>
      <dsp:spPr>
        <a:xfrm>
          <a:off x="2081290" y="3230495"/>
          <a:ext cx="1848455" cy="1738896"/>
        </a:xfrm>
        <a:prstGeom prst="hexagon">
          <a:avLst>
            <a:gd name="adj" fmla="val 28570"/>
            <a:gd name="vf" fmla="val 11547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noProof="0" dirty="0" smtClean="0"/>
            <a:t>Construction</a:t>
          </a:r>
          <a:endParaRPr lang="fr-FR" sz="1600" kern="1200" noProof="0" dirty="0"/>
        </a:p>
      </dsp:txBody>
      <dsp:txXfrm>
        <a:off x="2406710" y="3536627"/>
        <a:ext cx="1197615" cy="1126632"/>
      </dsp:txXfrm>
    </dsp:sp>
    <dsp:sp modelId="{BA1AE737-E612-48DA-B625-A1995A714130}">
      <dsp:nvSpPr>
        <dsp:cNvPr id="0" name=""/>
        <dsp:cNvSpPr/>
      </dsp:nvSpPr>
      <dsp:spPr>
        <a:xfrm>
          <a:off x="1105583" y="2187199"/>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C54487-4D09-4036-906C-7FFCF587B529}">
      <dsp:nvSpPr>
        <dsp:cNvPr id="0" name=""/>
        <dsp:cNvSpPr/>
      </dsp:nvSpPr>
      <dsp:spPr>
        <a:xfrm>
          <a:off x="669954" y="2514832"/>
          <a:ext cx="1643173" cy="1421538"/>
        </a:xfrm>
        <a:prstGeom prst="hexagon">
          <a:avLst>
            <a:gd name="adj" fmla="val 28570"/>
            <a:gd name="vf" fmla="val 11547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CH" sz="1900" kern="1200" dirty="0" smtClean="0"/>
            <a:t>Tuteur, élections, droit pénal</a:t>
          </a:r>
        </a:p>
      </dsp:txBody>
      <dsp:txXfrm>
        <a:off x="942263" y="2750411"/>
        <a:ext cx="1098555" cy="950380"/>
      </dsp:txXfrm>
    </dsp:sp>
    <dsp:sp modelId="{7665BF16-A8DB-44D9-A07F-FB9EBE6777EB}">
      <dsp:nvSpPr>
        <dsp:cNvPr id="0" name=""/>
        <dsp:cNvSpPr/>
      </dsp:nvSpPr>
      <dsp:spPr>
        <a:xfrm>
          <a:off x="669954" y="793045"/>
          <a:ext cx="1643173" cy="1421538"/>
        </a:xfrm>
        <a:prstGeom prst="hexagon">
          <a:avLst>
            <a:gd name="adj" fmla="val 28570"/>
            <a:gd name="vf" fmla="val 11547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kern="1200" noProof="0" dirty="0" err="1" smtClean="0"/>
            <a:t>Non-discrimi-nation</a:t>
          </a:r>
          <a:endParaRPr lang="fr-FR" sz="1400" kern="1200" noProof="0" dirty="0"/>
        </a:p>
      </dsp:txBody>
      <dsp:txXfrm>
        <a:off x="942263" y="1028624"/>
        <a:ext cx="1098555" cy="950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77797F-D484-41C2-B990-CDD773DF7F88}">
      <dsp:nvSpPr>
        <dsp:cNvPr id="0" name=""/>
        <dsp:cNvSpPr/>
      </dsp:nvSpPr>
      <dsp:spPr>
        <a:xfrm>
          <a:off x="3505807" y="2260655"/>
          <a:ext cx="2763022" cy="2763022"/>
        </a:xfrm>
        <a:prstGeom prst="gear9">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kern="1200" noProof="0" dirty="0" smtClean="0"/>
            <a:t>Services traditionnels</a:t>
          </a:r>
          <a:endParaRPr lang="fr-FR" sz="1800" kern="1200" noProof="0" dirty="0"/>
        </a:p>
      </dsp:txBody>
      <dsp:txXfrm>
        <a:off x="4061297" y="2907880"/>
        <a:ext cx="1652042" cy="1420250"/>
      </dsp:txXfrm>
    </dsp:sp>
    <dsp:sp modelId="{6E9ABD92-DE2F-4A35-B078-6967BFAC3965}">
      <dsp:nvSpPr>
        <dsp:cNvPr id="0" name=""/>
        <dsp:cNvSpPr/>
      </dsp:nvSpPr>
      <dsp:spPr>
        <a:xfrm>
          <a:off x="1898230" y="1607576"/>
          <a:ext cx="2009471" cy="2009471"/>
        </a:xfrm>
        <a:prstGeom prst="gear6">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CH" sz="1800" kern="1200" dirty="0" smtClean="0"/>
            <a:t>Services d’aide</a:t>
          </a:r>
          <a:endParaRPr lang="en-GB" sz="1800" kern="1200" dirty="0"/>
        </a:p>
      </dsp:txBody>
      <dsp:txXfrm>
        <a:off x="2404120" y="2116524"/>
        <a:ext cx="997691" cy="991575"/>
      </dsp:txXfrm>
    </dsp:sp>
    <dsp:sp modelId="{0A88B19C-745D-4E94-B14E-1F09D5627B1F}">
      <dsp:nvSpPr>
        <dsp:cNvPr id="0" name=""/>
        <dsp:cNvSpPr/>
      </dsp:nvSpPr>
      <dsp:spPr>
        <a:xfrm rot="20700000">
          <a:off x="3023739" y="221246"/>
          <a:ext cx="1968871" cy="1968871"/>
        </a:xfrm>
        <a:prstGeom prst="gear6">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CH" sz="1800" kern="1200" dirty="0" smtClean="0"/>
            <a:t>Services spécifiques</a:t>
          </a:r>
          <a:endParaRPr lang="en-GB" sz="1800" kern="1200" dirty="0"/>
        </a:p>
      </dsp:txBody>
      <dsp:txXfrm rot="-20700000">
        <a:off x="3455570" y="653078"/>
        <a:ext cx="1105209" cy="1105209"/>
      </dsp:txXfrm>
    </dsp:sp>
    <dsp:sp modelId="{1213936D-1D2A-470B-988D-594D84E915BA}">
      <dsp:nvSpPr>
        <dsp:cNvPr id="0" name=""/>
        <dsp:cNvSpPr/>
      </dsp:nvSpPr>
      <dsp:spPr>
        <a:xfrm>
          <a:off x="3302560" y="1838460"/>
          <a:ext cx="3536669" cy="3536669"/>
        </a:xfrm>
        <a:prstGeom prst="circularArrow">
          <a:avLst>
            <a:gd name="adj1" fmla="val 4687"/>
            <a:gd name="adj2" fmla="val 299029"/>
            <a:gd name="adj3" fmla="val 2532952"/>
            <a:gd name="adj4" fmla="val 15825578"/>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AB0355-8411-41AF-B829-DB2C81EE5AE7}">
      <dsp:nvSpPr>
        <dsp:cNvPr id="0" name=""/>
        <dsp:cNvSpPr/>
      </dsp:nvSpPr>
      <dsp:spPr>
        <a:xfrm>
          <a:off x="1542356" y="1159397"/>
          <a:ext cx="2569611" cy="2569611"/>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69E7030-FB00-4CBC-BDFD-A49B57EBD2B3}">
      <dsp:nvSpPr>
        <dsp:cNvPr id="0" name=""/>
        <dsp:cNvSpPr/>
      </dsp:nvSpPr>
      <dsp:spPr>
        <a:xfrm>
          <a:off x="2568318" y="-213569"/>
          <a:ext cx="2770558" cy="277055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CF7BF-524C-4531-A023-748A6B614EA6}">
      <dsp:nvSpPr>
        <dsp:cNvPr id="0" name=""/>
        <dsp:cNvSpPr/>
      </dsp:nvSpPr>
      <dsp:spPr>
        <a:xfrm>
          <a:off x="0" y="-85486"/>
          <a:ext cx="2656272" cy="4234972"/>
        </a:xfrm>
        <a:prstGeom prst="roundRect">
          <a:avLst>
            <a:gd name="adj" fmla="val 5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2870" rIns="133350" bIns="0" numCol="1" spcCol="1270" anchor="t" anchorCtr="0">
          <a:noAutofit/>
        </a:bodyPr>
        <a:lstStyle/>
        <a:p>
          <a:pPr lvl="0" algn="r" defTabSz="1333500">
            <a:lnSpc>
              <a:spcPct val="90000"/>
            </a:lnSpc>
            <a:spcBef>
              <a:spcPct val="0"/>
            </a:spcBef>
            <a:spcAft>
              <a:spcPct val="35000"/>
            </a:spcAft>
          </a:pPr>
          <a:endParaRPr lang="en-GB" sz="3000" kern="1200" dirty="0"/>
        </a:p>
      </dsp:txBody>
      <dsp:txXfrm rot="16200000">
        <a:off x="-1470711" y="1385225"/>
        <a:ext cx="3472677" cy="531254"/>
      </dsp:txXfrm>
    </dsp:sp>
    <dsp:sp modelId="{2AB147EB-28D7-43F6-9DB3-5D8FF7E8E1BF}">
      <dsp:nvSpPr>
        <dsp:cNvPr id="0" name=""/>
        <dsp:cNvSpPr/>
      </dsp:nvSpPr>
      <dsp:spPr>
        <a:xfrm>
          <a:off x="468127" y="-85486"/>
          <a:ext cx="1978922" cy="423497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endParaRPr lang="fr-CH" sz="1500" kern="1200" dirty="0" smtClean="0"/>
        </a:p>
        <a:p>
          <a:pPr lvl="0" algn="l" defTabSz="666750">
            <a:lnSpc>
              <a:spcPct val="90000"/>
            </a:lnSpc>
            <a:spcBef>
              <a:spcPct val="0"/>
            </a:spcBef>
            <a:spcAft>
              <a:spcPct val="35000"/>
            </a:spcAft>
          </a:pPr>
          <a:r>
            <a:rPr lang="fr-CH" sz="2000" kern="1200" dirty="0" smtClean="0"/>
            <a:t>Recueil de données gouvernementales</a:t>
          </a:r>
          <a:endParaRPr lang="fr-CH" sz="1500" kern="1200" dirty="0" smtClean="0"/>
        </a:p>
        <a:p>
          <a:pPr lvl="0" algn="l" defTabSz="666750">
            <a:lnSpc>
              <a:spcPct val="90000"/>
            </a:lnSpc>
            <a:spcBef>
              <a:spcPct val="0"/>
            </a:spcBef>
            <a:spcAft>
              <a:spcPct val="35000"/>
            </a:spcAft>
          </a:pPr>
          <a:r>
            <a:rPr lang="fr-CH" sz="2000" kern="1200" dirty="0" smtClean="0"/>
            <a:t>Suivi de la société civile</a:t>
          </a:r>
        </a:p>
        <a:p>
          <a:pPr lvl="0" algn="l" defTabSz="666750">
            <a:lnSpc>
              <a:spcPct val="90000"/>
            </a:lnSpc>
            <a:spcBef>
              <a:spcPct val="0"/>
            </a:spcBef>
            <a:spcAft>
              <a:spcPct val="35000"/>
            </a:spcAft>
          </a:pPr>
          <a:r>
            <a:rPr lang="fr-CH" sz="2000" kern="1200" dirty="0" smtClean="0"/>
            <a:t>Suivi des INDH</a:t>
          </a:r>
        </a:p>
        <a:p>
          <a:pPr lvl="0" algn="l" defTabSz="666750">
            <a:lnSpc>
              <a:spcPct val="90000"/>
            </a:lnSpc>
            <a:spcBef>
              <a:spcPct val="0"/>
            </a:spcBef>
            <a:spcAft>
              <a:spcPct val="35000"/>
            </a:spcAft>
          </a:pPr>
          <a:r>
            <a:rPr lang="fr-CH" sz="2000" kern="1200" dirty="0" smtClean="0"/>
            <a:t>Suivi des organisations internationales</a:t>
          </a:r>
          <a:endParaRPr lang="en-GB" sz="2000" kern="1200" dirty="0"/>
        </a:p>
      </dsp:txBody>
      <dsp:txXfrm>
        <a:off x="468127" y="-85486"/>
        <a:ext cx="1978922" cy="4234972"/>
      </dsp:txXfrm>
    </dsp:sp>
    <dsp:sp modelId="{9CF2F520-DCDB-4680-8C2E-E8311436F14A}">
      <dsp:nvSpPr>
        <dsp:cNvPr id="0" name=""/>
        <dsp:cNvSpPr/>
      </dsp:nvSpPr>
      <dsp:spPr>
        <a:xfrm>
          <a:off x="2723545" y="279796"/>
          <a:ext cx="1785561" cy="2807673"/>
        </a:xfrm>
        <a:prstGeom prst="roundRect">
          <a:avLst>
            <a:gd name="adj" fmla="val 5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n-GB" sz="2000" kern="1200" dirty="0"/>
        </a:p>
      </dsp:txBody>
      <dsp:txXfrm rot="16200000">
        <a:off x="1750955" y="1252386"/>
        <a:ext cx="2302292" cy="357112"/>
      </dsp:txXfrm>
    </dsp:sp>
    <dsp:sp modelId="{C9DE26CC-89AF-4592-85A4-276A32FF7A91}">
      <dsp:nvSpPr>
        <dsp:cNvPr id="0" name=""/>
        <dsp:cNvSpPr/>
      </dsp:nvSpPr>
      <dsp:spPr>
        <a:xfrm rot="5400000">
          <a:off x="2572938" y="1617247"/>
          <a:ext cx="314854" cy="26783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F00067-9F7B-4F3A-844A-E6B970523A16}">
      <dsp:nvSpPr>
        <dsp:cNvPr id="0" name=""/>
        <dsp:cNvSpPr/>
      </dsp:nvSpPr>
      <dsp:spPr>
        <a:xfrm>
          <a:off x="3080657" y="279796"/>
          <a:ext cx="1330243" cy="280767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endParaRPr lang="fr-CH" sz="2000" kern="1200" dirty="0" smtClean="0"/>
        </a:p>
        <a:p>
          <a:pPr lvl="0" algn="l" defTabSz="889000">
            <a:lnSpc>
              <a:spcPct val="90000"/>
            </a:lnSpc>
            <a:spcBef>
              <a:spcPct val="0"/>
            </a:spcBef>
            <a:spcAft>
              <a:spcPct val="35000"/>
            </a:spcAft>
          </a:pPr>
          <a:r>
            <a:rPr lang="fr-CH" sz="2000" kern="1200" dirty="0" smtClean="0"/>
            <a:t>Rapports du Comité</a:t>
          </a:r>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r>
            <a:rPr lang="fr-CH" sz="2000" kern="1200" dirty="0" smtClean="0"/>
            <a:t>Rapports nationaux	</a:t>
          </a:r>
        </a:p>
      </dsp:txBody>
      <dsp:txXfrm>
        <a:off x="3080657" y="279796"/>
        <a:ext cx="1330243" cy="2807673"/>
      </dsp:txXfrm>
    </dsp:sp>
    <dsp:sp modelId="{8A0893DF-A0B0-48BB-8448-796932ADA5D9}">
      <dsp:nvSpPr>
        <dsp:cNvPr id="0" name=""/>
        <dsp:cNvSpPr/>
      </dsp:nvSpPr>
      <dsp:spPr>
        <a:xfrm>
          <a:off x="4549924" y="672205"/>
          <a:ext cx="2187223" cy="2142673"/>
        </a:xfrm>
        <a:prstGeom prst="roundRect">
          <a:avLst>
            <a:gd name="adj" fmla="val 5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5725" rIns="111125" bIns="0" numCol="1" spcCol="1270" anchor="t" anchorCtr="0">
          <a:noAutofit/>
        </a:bodyPr>
        <a:lstStyle/>
        <a:p>
          <a:pPr lvl="0" algn="r" defTabSz="1111250">
            <a:lnSpc>
              <a:spcPct val="90000"/>
            </a:lnSpc>
            <a:spcBef>
              <a:spcPct val="0"/>
            </a:spcBef>
            <a:spcAft>
              <a:spcPct val="35000"/>
            </a:spcAft>
          </a:pPr>
          <a:endParaRPr lang="en-GB" sz="2500" kern="1200" dirty="0"/>
        </a:p>
      </dsp:txBody>
      <dsp:txXfrm rot="16200000">
        <a:off x="3890150" y="1331979"/>
        <a:ext cx="1756992" cy="437444"/>
      </dsp:txXfrm>
    </dsp:sp>
    <dsp:sp modelId="{CC2F9170-88A6-4AF1-ACD5-14796D5C04E4}">
      <dsp:nvSpPr>
        <dsp:cNvPr id="0" name=""/>
        <dsp:cNvSpPr/>
      </dsp:nvSpPr>
      <dsp:spPr>
        <a:xfrm rot="5400000">
          <a:off x="4420994" y="1617247"/>
          <a:ext cx="314854" cy="26783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CEC514-32AC-405F-936B-F1EC18CC81AC}">
      <dsp:nvSpPr>
        <dsp:cNvPr id="0" name=""/>
        <dsp:cNvSpPr/>
      </dsp:nvSpPr>
      <dsp:spPr>
        <a:xfrm>
          <a:off x="4958248" y="672205"/>
          <a:ext cx="1629481" cy="214267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endParaRPr lang="fr-CH" sz="1700" kern="1200" dirty="0" smtClean="0"/>
        </a:p>
        <a:p>
          <a:pPr lvl="0" algn="l" defTabSz="755650">
            <a:lnSpc>
              <a:spcPct val="90000"/>
            </a:lnSpc>
            <a:spcBef>
              <a:spcPct val="0"/>
            </a:spcBef>
            <a:spcAft>
              <a:spcPct val="35000"/>
            </a:spcAft>
          </a:pPr>
          <a:endParaRPr lang="fr-CH" sz="1700" kern="1200" dirty="0" smtClean="0"/>
        </a:p>
        <a:p>
          <a:pPr lvl="0" algn="l" defTabSz="755650">
            <a:lnSpc>
              <a:spcPct val="90000"/>
            </a:lnSpc>
            <a:spcBef>
              <a:spcPct val="0"/>
            </a:spcBef>
            <a:spcAft>
              <a:spcPct val="35000"/>
            </a:spcAft>
          </a:pPr>
          <a:r>
            <a:rPr lang="fr-CH" sz="2000" kern="1200" dirty="0" smtClean="0"/>
            <a:t>Mise en œuvre factuelle</a:t>
          </a:r>
          <a:endParaRPr lang="en-GB" sz="2000" kern="1200" dirty="0"/>
        </a:p>
      </dsp:txBody>
      <dsp:txXfrm>
        <a:off x="4958248" y="672205"/>
        <a:ext cx="1629481" cy="2142673"/>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30/09/2015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699BEA2B-2895-4878-A7AA-C14E6FD97376}" type="slidenum">
              <a:rPr lang="fr-FR"/>
              <a:pPr>
                <a:defRPr/>
              </a:pPr>
              <a:t>‹N°›</a:t>
            </a:fld>
            <a:endParaRPr lang="fr-FR"/>
          </a:p>
        </p:txBody>
      </p:sp>
    </p:spTree>
    <p:extLst>
      <p:ext uri="{BB962C8B-B14F-4D97-AF65-F5344CB8AC3E}">
        <p14:creationId xmlns:p14="http://schemas.microsoft.com/office/powerpoint/2010/main" val="3975390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ea typeface="ＭＳ Ｐゴシック" pitchFamily="-108" charset="-128"/>
              </a:defRPr>
            </a:lvl1pPr>
          </a:lstStyle>
          <a:p>
            <a:pPr>
              <a:defRPr/>
            </a:pPr>
            <a:fld id="{FA9D3748-FE8F-48A8-8608-A3B285C2EFD4}" type="datetimeFigureOut">
              <a:rPr lang="en-GB"/>
              <a:pPr>
                <a:defRPr/>
              </a:pPr>
              <a:t>30/09/2015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ea typeface="ＭＳ Ｐゴシック" pitchFamily="-108" charset="-128"/>
              </a:defRPr>
            </a:lvl1pPr>
          </a:lstStyle>
          <a:p>
            <a:pPr>
              <a:defRPr/>
            </a:pPr>
            <a:fld id="{0CC63E75-42E0-4292-9CBA-D5DE8F83FEA3}" type="slidenum">
              <a:rPr lang="en-GB"/>
              <a:pPr>
                <a:defRPr/>
              </a:pPr>
              <a:t>‹N°›</a:t>
            </a:fld>
            <a:endParaRPr lang="en-GB"/>
          </a:p>
        </p:txBody>
      </p:sp>
    </p:spTree>
    <p:extLst>
      <p:ext uri="{BB962C8B-B14F-4D97-AF65-F5344CB8AC3E}">
        <p14:creationId xmlns:p14="http://schemas.microsoft.com/office/powerpoint/2010/main" val="37236107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91EAB6-A0DC-4D5C-B0ED-A7AC9F52995F}" type="slidenum">
              <a:rPr lang="en-GB" smtClean="0"/>
              <a:pPr eaLnBrk="1" hangingPunct="1"/>
              <a:t>1</a:t>
            </a:fld>
            <a:endParaRPr lang="en-GB" smtClean="0"/>
          </a:p>
        </p:txBody>
      </p:sp>
    </p:spTree>
    <p:extLst>
      <p:ext uri="{BB962C8B-B14F-4D97-AF65-F5344CB8AC3E}">
        <p14:creationId xmlns:p14="http://schemas.microsoft.com/office/powerpoint/2010/main" val="3535595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7C35D3B-D71D-4DF4-AD22-4F19F5A5147D}" type="slidenum">
              <a:rPr lang="en-GB" smtClean="0"/>
              <a:pPr eaLnBrk="1" hangingPunct="1"/>
              <a:t>10</a:t>
            </a:fld>
            <a:endParaRPr lang="en-GB" smtClean="0"/>
          </a:p>
        </p:txBody>
      </p:sp>
    </p:spTree>
    <p:extLst>
      <p:ext uri="{BB962C8B-B14F-4D97-AF65-F5344CB8AC3E}">
        <p14:creationId xmlns:p14="http://schemas.microsoft.com/office/powerpoint/2010/main" val="400867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9ED62D6-AEF8-43E1-9313-BE9424ABEADB}" type="slidenum">
              <a:rPr lang="en-GB" smtClean="0"/>
              <a:pPr eaLnBrk="1" hangingPunct="1"/>
              <a:t>11</a:t>
            </a:fld>
            <a:endParaRPr lang="en-GB" smtClean="0"/>
          </a:p>
        </p:txBody>
      </p:sp>
    </p:spTree>
    <p:extLst>
      <p:ext uri="{BB962C8B-B14F-4D97-AF65-F5344CB8AC3E}">
        <p14:creationId xmlns:p14="http://schemas.microsoft.com/office/powerpoint/2010/main" val="2268572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C48DC13-1B7E-4BAB-A915-C0748B353134}" type="slidenum">
              <a:rPr lang="en-GB" smtClean="0"/>
              <a:pPr eaLnBrk="1" hangingPunct="1"/>
              <a:t>12</a:t>
            </a:fld>
            <a:endParaRPr lang="en-GB" smtClean="0"/>
          </a:p>
        </p:txBody>
      </p:sp>
    </p:spTree>
    <p:extLst>
      <p:ext uri="{BB962C8B-B14F-4D97-AF65-F5344CB8AC3E}">
        <p14:creationId xmlns:p14="http://schemas.microsoft.com/office/powerpoint/2010/main" val="2212330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7FBB8D3-DBF4-4777-8CA7-26ABFC43A5E8}" type="slidenum">
              <a:rPr lang="en-GB" smtClean="0"/>
              <a:pPr eaLnBrk="1" hangingPunct="1"/>
              <a:t>13</a:t>
            </a:fld>
            <a:endParaRPr lang="en-GB" smtClean="0"/>
          </a:p>
        </p:txBody>
      </p:sp>
    </p:spTree>
    <p:extLst>
      <p:ext uri="{BB962C8B-B14F-4D97-AF65-F5344CB8AC3E}">
        <p14:creationId xmlns:p14="http://schemas.microsoft.com/office/powerpoint/2010/main" val="2233053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06F5108-1A1E-4BA2-B4B2-E57C3E9579AA}" type="slidenum">
              <a:rPr lang="en-GB" smtClean="0"/>
              <a:pPr eaLnBrk="1" hangingPunct="1"/>
              <a:t>14</a:t>
            </a:fld>
            <a:endParaRPr lang="en-GB" smtClean="0"/>
          </a:p>
        </p:txBody>
      </p:sp>
    </p:spTree>
    <p:extLst>
      <p:ext uri="{BB962C8B-B14F-4D97-AF65-F5344CB8AC3E}">
        <p14:creationId xmlns:p14="http://schemas.microsoft.com/office/powerpoint/2010/main" val="2673671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CAC95FE-E655-4AE2-84DA-D7122CA3FB51}" type="slidenum">
              <a:rPr lang="en-GB" smtClean="0"/>
              <a:pPr eaLnBrk="1" hangingPunct="1"/>
              <a:t>2</a:t>
            </a:fld>
            <a:endParaRPr lang="en-GB" smtClean="0"/>
          </a:p>
        </p:txBody>
      </p:sp>
    </p:spTree>
    <p:extLst>
      <p:ext uri="{BB962C8B-B14F-4D97-AF65-F5344CB8AC3E}">
        <p14:creationId xmlns:p14="http://schemas.microsoft.com/office/powerpoint/2010/main" val="688054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dirty="0" smtClean="0"/>
          </a:p>
          <a:p>
            <a:pPr eaLnBrk="1" hangingPunct="1">
              <a:spcBef>
                <a:spcPct val="0"/>
              </a:spcBef>
            </a:pPr>
            <a:endParaRPr lang="en-GB"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EFE58B6-00FC-4413-8676-C1E4B17AFA49}" type="slidenum">
              <a:rPr lang="en-GB" smtClean="0"/>
              <a:pPr eaLnBrk="1" hangingPunct="1"/>
              <a:t>3</a:t>
            </a:fld>
            <a:endParaRPr lang="en-GB" smtClean="0"/>
          </a:p>
        </p:txBody>
      </p:sp>
    </p:spTree>
    <p:extLst>
      <p:ext uri="{BB962C8B-B14F-4D97-AF65-F5344CB8AC3E}">
        <p14:creationId xmlns:p14="http://schemas.microsoft.com/office/powerpoint/2010/main" val="3557065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fr-FR" b="1" noProof="0" dirty="0" smtClean="0"/>
              <a:t>Diapositive</a:t>
            </a:r>
            <a:r>
              <a:rPr lang="fr-FR" b="1" baseline="0" noProof="0" dirty="0" smtClean="0"/>
              <a:t> 3</a:t>
            </a:r>
            <a:endParaRPr lang="fr-FR" b="1" noProof="0" dirty="0" smtClean="0"/>
          </a:p>
          <a:p>
            <a:pPr eaLnBrk="1" hangingPunct="1">
              <a:spcBef>
                <a:spcPct val="0"/>
              </a:spcBef>
            </a:pPr>
            <a:endParaRPr lang="en-GB"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E6C3CF7-A914-47C3-ACE9-3DDF7B49343D}" type="slidenum">
              <a:rPr lang="en-GB" smtClean="0"/>
              <a:pPr eaLnBrk="1" hangingPunct="1"/>
              <a:t>4</a:t>
            </a:fld>
            <a:endParaRPr lang="en-GB" smtClean="0"/>
          </a:p>
        </p:txBody>
      </p:sp>
    </p:spTree>
    <p:extLst>
      <p:ext uri="{BB962C8B-B14F-4D97-AF65-F5344CB8AC3E}">
        <p14:creationId xmlns:p14="http://schemas.microsoft.com/office/powerpoint/2010/main" val="6314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fr-FR" b="1" noProof="0" dirty="0" smtClean="0"/>
              <a:t>Diapositive</a:t>
            </a:r>
            <a:r>
              <a:rPr lang="fr-FR" b="1" baseline="0" noProof="0" dirty="0" smtClean="0"/>
              <a:t> 3</a:t>
            </a:r>
            <a:endParaRPr lang="fr-FR" b="1" noProof="0" dirty="0" smtClean="0"/>
          </a:p>
          <a:p>
            <a:pPr eaLnBrk="1" hangingPunct="1">
              <a:spcBef>
                <a:spcPct val="0"/>
              </a:spcBef>
            </a:pPr>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201518-04A4-46FE-BDBE-2A39BF1C241F}" type="slidenum">
              <a:rPr lang="en-GB" smtClean="0"/>
              <a:pPr eaLnBrk="1" hangingPunct="1"/>
              <a:t>5</a:t>
            </a:fld>
            <a:endParaRPr lang="en-GB" smtClean="0"/>
          </a:p>
        </p:txBody>
      </p:sp>
    </p:spTree>
    <p:extLst>
      <p:ext uri="{BB962C8B-B14F-4D97-AF65-F5344CB8AC3E}">
        <p14:creationId xmlns:p14="http://schemas.microsoft.com/office/powerpoint/2010/main" val="3942977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b="1" dirty="0" smtClean="0"/>
              <a:t>Diapositive</a:t>
            </a:r>
            <a:r>
              <a:rPr lang="fr-CH" b="1" baseline="0" dirty="0" smtClean="0"/>
              <a:t> 6</a:t>
            </a:r>
            <a:endParaRPr lang="fr-CH" b="1" dirty="0" smtClean="0"/>
          </a:p>
          <a:p>
            <a:pPr eaLnBrk="1" hangingPunct="1">
              <a:spcBef>
                <a:spcPct val="0"/>
              </a:spcBef>
            </a:pPr>
            <a:endParaRPr lang="fr-CH" b="1" dirty="0" smtClean="0"/>
          </a:p>
          <a:p>
            <a:pPr eaLnBrk="1" hangingPunct="1">
              <a:spcBef>
                <a:spcPct val="0"/>
              </a:spcBef>
            </a:pPr>
            <a:r>
              <a:rPr lang="fr-CH" dirty="0" smtClean="0"/>
              <a:t>L’objectif</a:t>
            </a:r>
            <a:r>
              <a:rPr lang="fr-CH" baseline="0" dirty="0" smtClean="0"/>
              <a:t> de cette diapositive est de souligner les divers mécanismes qui peuvent jouer un rôle dans la mise en œuvre et le suivi au niveau national,</a:t>
            </a:r>
          </a:p>
          <a:p>
            <a:pPr eaLnBrk="1" hangingPunct="1">
              <a:spcBef>
                <a:spcPct val="0"/>
              </a:spcBef>
            </a:pPr>
            <a:endParaRPr lang="fr-CH" dirty="0" smtClean="0"/>
          </a:p>
          <a:p>
            <a:pPr eaLnBrk="1" hangingPunct="1">
              <a:spcBef>
                <a:spcPct val="0"/>
              </a:spcBef>
            </a:pPr>
            <a:r>
              <a:rPr lang="fr-CH" dirty="0" smtClean="0"/>
              <a:t>Tandis que</a:t>
            </a:r>
            <a:r>
              <a:rPr lang="fr-CH" baseline="0" dirty="0" smtClean="0"/>
              <a:t> la Convention renvoie explicitement à trois mécanismes – les points de contact, les dispositifs de coordination et les mécanismes/dispositifs de suivi indépendants</a:t>
            </a:r>
            <a:r>
              <a:rPr lang="fr-CH" dirty="0" smtClean="0"/>
              <a:t> – d’autres</a:t>
            </a:r>
            <a:r>
              <a:rPr lang="fr-CH" baseline="0" dirty="0" smtClean="0"/>
              <a:t> peuvent également aider à la mise en œuvre et au suivi. Le parlement, les tribunaux et la société civile en sont des exemples.</a:t>
            </a:r>
            <a:endParaRPr 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0C69476-ED6C-43D2-892F-921353C640CE}" type="slidenum">
              <a:rPr lang="en-US" smtClean="0">
                <a:cs typeface="Arial" charset="0"/>
              </a:rPr>
              <a:pPr eaLnBrk="1" hangingPunct="1"/>
              <a:t>6</a:t>
            </a:fld>
            <a:endParaRPr lang="en-US" smtClean="0">
              <a:cs typeface="Arial" charset="0"/>
            </a:endParaRPr>
          </a:p>
        </p:txBody>
      </p:sp>
    </p:spTree>
    <p:extLst>
      <p:ext uri="{BB962C8B-B14F-4D97-AF65-F5344CB8AC3E}">
        <p14:creationId xmlns:p14="http://schemas.microsoft.com/office/powerpoint/2010/main" val="2691567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0C11877-7235-4F51-B779-BC123CAF568B}" type="slidenum">
              <a:rPr lang="en-GB" smtClean="0"/>
              <a:pPr eaLnBrk="1" hangingPunct="1"/>
              <a:t>7</a:t>
            </a:fld>
            <a:endParaRPr lang="en-GB" smtClean="0"/>
          </a:p>
        </p:txBody>
      </p:sp>
    </p:spTree>
    <p:extLst>
      <p:ext uri="{BB962C8B-B14F-4D97-AF65-F5344CB8AC3E}">
        <p14:creationId xmlns:p14="http://schemas.microsoft.com/office/powerpoint/2010/main" val="269152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10E6D82-1E8B-414B-A46A-E25D04F79278}" type="slidenum">
              <a:rPr lang="en-GB" smtClean="0"/>
              <a:pPr eaLnBrk="1" hangingPunct="1"/>
              <a:t>8</a:t>
            </a:fld>
            <a:endParaRPr lang="en-GB" smtClean="0"/>
          </a:p>
        </p:txBody>
      </p:sp>
    </p:spTree>
    <p:extLst>
      <p:ext uri="{BB962C8B-B14F-4D97-AF65-F5344CB8AC3E}">
        <p14:creationId xmlns:p14="http://schemas.microsoft.com/office/powerpoint/2010/main" val="3114978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CH" b="1" dirty="0" smtClean="0"/>
              <a:t>Diapositive</a:t>
            </a:r>
            <a:r>
              <a:rPr lang="fr-CH" b="1" baseline="0" dirty="0" smtClean="0"/>
              <a:t> 4</a:t>
            </a:r>
            <a:endParaRPr lang="fr-CH" dirty="0" smtClean="0"/>
          </a:p>
          <a:p>
            <a:endParaRPr lang="fr-CH" dirty="0" smtClean="0"/>
          </a:p>
          <a:p>
            <a:r>
              <a:rPr lang="fr-CH" dirty="0" smtClean="0"/>
              <a:t>Cette</a:t>
            </a:r>
            <a:r>
              <a:rPr lang="fr-CH" baseline="0" dirty="0" smtClean="0"/>
              <a:t> diapositive est visuelle et montre bien les liens qui existent entre les lois, les politiques et les budgets</a:t>
            </a:r>
            <a:r>
              <a:rPr lang="fr-CH" dirty="0" smtClean="0"/>
              <a:t>.  Le formateur peut demander aux participants quels types de lois et de politiques pourraient être opportunes pour mettre en œuvre la CRDH, par exemple des lois contre la discrimination, des stratégies</a:t>
            </a:r>
            <a:r>
              <a:rPr lang="fr-CH" baseline="0" dirty="0" smtClean="0"/>
              <a:t> de développement national</a:t>
            </a:r>
            <a:r>
              <a:rPr lang="fr-CH" dirty="0" smtClean="0"/>
              <a:t> etc.</a:t>
            </a:r>
            <a:endParaRPr lang="en-GB" b="1" dirty="0" smtClean="0"/>
          </a:p>
        </p:txBody>
      </p:sp>
      <p:sp>
        <p:nvSpPr>
          <p:cNvPr id="28676" name="Slide Number Placeholder 3"/>
          <p:cNvSpPr txBox="1">
            <a:spLocks noGrp="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BEDB402E-EDEE-4093-AAC6-09FD6E50FD8B}" type="slidenum">
              <a:rPr lang="en-US" sz="1200">
                <a:cs typeface="Arial" charset="0"/>
              </a:rPr>
              <a:pPr algn="r" eaLnBrk="1" hangingPunct="1"/>
              <a:t>9</a:t>
            </a:fld>
            <a:endParaRPr lang="en-US" sz="1200">
              <a:cs typeface="Arial" charset="0"/>
            </a:endParaRPr>
          </a:p>
        </p:txBody>
      </p:sp>
    </p:spTree>
    <p:extLst>
      <p:ext uri="{BB962C8B-B14F-4D97-AF65-F5344CB8AC3E}">
        <p14:creationId xmlns:p14="http://schemas.microsoft.com/office/powerpoint/2010/main" val="911497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376822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D6208B5D-F90D-4A0B-A246-6D4E46B93A89}" type="datetime1">
              <a:rPr lang="fr-FR"/>
              <a:pPr>
                <a:defRPr/>
              </a:pPr>
              <a:t>30/09/2015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552951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8810F0FE-15C1-4AD0-B55A-C4FE0A1BFDDE}" type="datetime1">
              <a:rPr lang="fr-FR"/>
              <a:pPr>
                <a:defRPr/>
              </a:pPr>
              <a:t>30/09/2015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290957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B9D600CA-8CAD-4505-B301-22547CB95E02}" type="datetime1">
              <a:rPr lang="fr-FR"/>
              <a:pPr>
                <a:defRPr/>
              </a:pPr>
              <a:t>30/09/2015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75975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68869B42-AFD7-4DAB-A66D-C3E00E81CE49}" type="datetime1">
              <a:rPr lang="fr-FR"/>
              <a:pPr>
                <a:defRPr/>
              </a:pPr>
              <a:t>30/09/2015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065620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78AA19E-BEAC-4F43-AB6C-4294E27567BD}" type="datetime1">
              <a:rPr lang="fr-FR"/>
              <a:pPr>
                <a:defRPr/>
              </a:pPr>
              <a:t>30/09/2015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436238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4AC0C80A-00F7-416C-9140-5608E8EB7043}" type="datetime1">
              <a:rPr lang="fr-FR"/>
              <a:pPr>
                <a:defRPr/>
              </a:pPr>
              <a:t>30/09/2015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38698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5155EA31-AC65-4C05-A64B-940667F96449}" type="datetime1">
              <a:rPr lang="fr-FR"/>
              <a:pPr>
                <a:defRPr/>
              </a:pPr>
              <a:t>30/09/2015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303375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latin typeface="Arial" charset="0"/>
                <a:ea typeface="ＭＳ Ｐゴシック" pitchFamily="-108" charset="-128"/>
                <a:cs typeface="Arial" charset="0"/>
              </a:defRPr>
            </a:lvl1pPr>
          </a:lstStyle>
          <a:p>
            <a:pPr>
              <a:defRPr/>
            </a:pPr>
            <a:fld id="{6F56AD82-B513-4CEA-BC74-13D7771E80CA}" type="datetime1">
              <a:rPr lang="fr-FR"/>
              <a:pPr>
                <a:defRPr/>
              </a:pPr>
              <a:t>30/09/2015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96" r:id="rId1"/>
    <p:sldLayoutId id="2147483991" r:id="rId2"/>
    <p:sldLayoutId id="2147483992" r:id="rId3"/>
    <p:sldLayoutId id="2147483993" r:id="rId4"/>
    <p:sldLayoutId id="2147483994" r:id="rId5"/>
    <p:sldLayoutId id="2147483995" r:id="rId6"/>
    <p:sldLayoutId id="2147483997" r:id="rId7"/>
    <p:sldLayoutId id="2147483998"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unmultimedia.org/tv/21stcentury/2009/10/hong-kong-changing-perceptions-about-disabilities.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en-US" sz="3200" smtClean="0">
                <a:solidFill>
                  <a:schemeClr val="bg1"/>
                </a:solidFill>
                <a:latin typeface="Arial" charset="0"/>
                <a:ea typeface="ＭＳ Ｐゴシック" pitchFamily="34" charset="-128"/>
                <a:cs typeface="Arial" charset="0"/>
              </a:rPr>
              <a:t>Module 4</a:t>
            </a:r>
          </a:p>
        </p:txBody>
      </p:sp>
      <p:sp>
        <p:nvSpPr>
          <p:cNvPr id="5123" name="Titre 10"/>
          <p:cNvSpPr>
            <a:spLocks noGrp="1"/>
          </p:cNvSpPr>
          <p:nvPr>
            <p:ph type="ctrTitle"/>
          </p:nvPr>
        </p:nvSpPr>
        <p:spPr>
          <a:xfrm>
            <a:off x="723900" y="1930400"/>
            <a:ext cx="7348538" cy="1149350"/>
          </a:xfrm>
        </p:spPr>
        <p:txBody>
          <a:bodyPr/>
          <a:lstStyle/>
          <a:p>
            <a:r>
              <a:rPr lang="fr-FR" sz="3400" smtClean="0">
                <a:latin typeface="Arial" charset="0"/>
                <a:ea typeface="ＭＳ Ｐゴシック" pitchFamily="34" charset="-128"/>
                <a:cs typeface="Arial" charset="0"/>
              </a:rPr>
              <a:t>Les Mesures </a:t>
            </a:r>
            <a:r>
              <a:rPr lang="fr-FR" sz="3400" dirty="0" smtClean="0">
                <a:latin typeface="Arial" charset="0"/>
                <a:ea typeface="ＭＳ Ｐゴシック" pitchFamily="34" charset="-128"/>
                <a:cs typeface="Arial" charset="0"/>
              </a:rPr>
              <a:t>d’application</a:t>
            </a:r>
            <a:r>
              <a:rPr lang="en-US" sz="3400" dirty="0" smtClean="0">
                <a:latin typeface="Arial" charset="0"/>
                <a:ea typeface="ＭＳ Ｐゴシック" pitchFamily="34" charset="-128"/>
                <a:cs typeface="Arial" charset="0"/>
              </a:rPr>
              <a:t/>
            </a:r>
            <a:br>
              <a:rPr lang="en-US" sz="3400" dirty="0" smtClean="0">
                <a:latin typeface="Arial" charset="0"/>
                <a:ea typeface="ＭＳ Ｐゴシック" pitchFamily="34" charset="-128"/>
                <a:cs typeface="Arial" charset="0"/>
              </a:rPr>
            </a:br>
            <a:endParaRPr lang="en-GB" sz="3400" dirty="0" smtClean="0">
              <a:latin typeface="Arial" charset="0"/>
              <a:ea typeface="ＭＳ Ｐゴシック" pitchFamily="34" charset="-128"/>
              <a:cs typeface="Arial" charset="0"/>
            </a:endParaRPr>
          </a:p>
        </p:txBody>
      </p:sp>
      <p:sp>
        <p:nvSpPr>
          <p:cNvPr id="4" name="ZoneTexte 3"/>
          <p:cNvSpPr txBox="1"/>
          <p:nvPr/>
        </p:nvSpPr>
        <p:spPr>
          <a:xfrm>
            <a:off x="6359753" y="5542493"/>
            <a:ext cx="2714171" cy="892552"/>
          </a:xfrm>
          <a:prstGeom prst="rect">
            <a:avLst/>
          </a:prstGeom>
          <a:solidFill>
            <a:srgbClr val="006FB7"/>
          </a:solidFill>
          <a:ln>
            <a:solidFill>
              <a:schemeClr val="accent1"/>
            </a:solidFill>
          </a:ln>
        </p:spPr>
        <p:txBody>
          <a:bodyPr wrap="square" rtlCol="0">
            <a:spAutoFit/>
          </a:bodyPr>
          <a:lstStyle/>
          <a:p>
            <a:r>
              <a:rPr lang="fr-FR" sz="1400" dirty="0">
                <a:solidFill>
                  <a:schemeClr val="bg1"/>
                </a:solidFill>
              </a:rPr>
              <a:t>Bureau du Haut </a:t>
            </a:r>
            <a:r>
              <a:rPr lang="fr-FR" sz="1400" dirty="0" smtClean="0">
                <a:solidFill>
                  <a:schemeClr val="bg1"/>
                </a:solidFill>
              </a:rPr>
              <a:t>Commissariat</a:t>
            </a:r>
          </a:p>
          <a:p>
            <a:pPr algn="ctr"/>
            <a:r>
              <a:rPr lang="fr-FR" b="1" dirty="0" smtClean="0">
                <a:solidFill>
                  <a:schemeClr val="bg1"/>
                </a:solidFill>
              </a:rPr>
              <a:t>DROITS DE L’HOMME</a:t>
            </a:r>
          </a:p>
          <a:p>
            <a:pPr algn="ctr"/>
            <a:r>
              <a:rPr lang="fr-FR" sz="2000" dirty="0">
                <a:solidFill>
                  <a:schemeClr val="bg1"/>
                </a:solidFill>
              </a:rPr>
              <a:t>NATIONS </a:t>
            </a:r>
            <a:r>
              <a:rPr lang="fr-FR" sz="2000" dirty="0" smtClean="0">
                <a:solidFill>
                  <a:schemeClr val="bg1"/>
                </a:solidFill>
              </a:rPr>
              <a:t>UNIES</a:t>
            </a:r>
            <a:endParaRPr lang="fr-FR" sz="2000" dirty="0">
              <a:solidFill>
                <a:schemeClr val="bg1"/>
              </a:solidFill>
            </a:endParaRPr>
          </a:p>
        </p:txBody>
      </p:sp>
      <p:sp>
        <p:nvSpPr>
          <p:cNvPr id="5" name="ZoneTexte 4"/>
          <p:cNvSpPr txBox="1"/>
          <p:nvPr/>
        </p:nvSpPr>
        <p:spPr>
          <a:xfrm>
            <a:off x="4018756" y="6435045"/>
            <a:ext cx="1235415" cy="276999"/>
          </a:xfrm>
          <a:prstGeom prst="rect">
            <a:avLst/>
          </a:prstGeom>
          <a:solidFill>
            <a:srgbClr val="006FB7"/>
          </a:solidFill>
        </p:spPr>
        <p:txBody>
          <a:bodyPr wrap="square" rtlCol="0">
            <a:spAutoFit/>
          </a:bodyPr>
          <a:lstStyle/>
          <a:p>
            <a:pPr algn="ctr"/>
            <a:r>
              <a:rPr lang="fr-FR" sz="1200" dirty="0" smtClean="0">
                <a:solidFill>
                  <a:schemeClr val="bg1"/>
                </a:solidFill>
              </a:rPr>
              <a:t>Nations Unies</a:t>
            </a:r>
            <a:endParaRPr lang="fr-FR" sz="12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436563" y="274638"/>
            <a:ext cx="8320087" cy="1090612"/>
          </a:xfrm>
        </p:spPr>
        <p:txBody>
          <a:bodyPr/>
          <a:lstStyle/>
          <a:p>
            <a:pPr algn="ctr" eaLnBrk="1" hangingPunct="1"/>
            <a:r>
              <a:rPr lang="fr-FR" sz="3200" dirty="0" smtClean="0">
                <a:latin typeface="Arial" charset="0"/>
                <a:ea typeface="ＭＳ Ｐゴシック" pitchFamily="34" charset="-128"/>
                <a:cs typeface="Arial" charset="0"/>
              </a:rPr>
              <a:t>Veiller à offrir des services indifférenciés</a:t>
            </a:r>
          </a:p>
        </p:txBody>
      </p:sp>
      <p:graphicFrame>
        <p:nvGraphicFramePr>
          <p:cNvPr id="6" name="Diagram 5"/>
          <p:cNvGraphicFramePr/>
          <p:nvPr>
            <p:extLst>
              <p:ext uri="{D42A27DB-BD31-4B8C-83A1-F6EECF244321}">
                <p14:modId xmlns:p14="http://schemas.microsoft.com/office/powerpoint/2010/main" val="28190320"/>
              </p:ext>
            </p:extLst>
          </p:nvPr>
        </p:nvGraphicFramePr>
        <p:xfrm>
          <a:off x="755375" y="979557"/>
          <a:ext cx="7513982" cy="50236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417513" y="274638"/>
            <a:ext cx="8339137" cy="1090612"/>
          </a:xfrm>
        </p:spPr>
        <p:txBody>
          <a:bodyPr/>
          <a:lstStyle/>
          <a:p>
            <a:pPr algn="ctr" eaLnBrk="1" hangingPunct="1"/>
            <a:r>
              <a:rPr lang="fr-FR" sz="3600" dirty="0" smtClean="0">
                <a:latin typeface="Arial" charset="0"/>
                <a:ea typeface="ＭＳ Ｐゴシック" pitchFamily="34" charset="-128"/>
                <a:cs typeface="Arial" charset="0"/>
              </a:rPr>
              <a:t>Sensibilisation et formation</a:t>
            </a:r>
          </a:p>
        </p:txBody>
      </p:sp>
      <p:sp>
        <p:nvSpPr>
          <p:cNvPr id="15363" name="Content Placeholder 2"/>
          <p:cNvSpPr txBox="1">
            <a:spLocks/>
          </p:cNvSpPr>
          <p:nvPr/>
        </p:nvSpPr>
        <p:spPr bwMode="auto">
          <a:xfrm>
            <a:off x="1016000" y="1365250"/>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endParaRPr lang="en-US" sz="2400" dirty="0"/>
          </a:p>
          <a:p>
            <a:endParaRPr lang="en-US" sz="2400" dirty="0"/>
          </a:p>
          <a:p>
            <a:r>
              <a:rPr lang="fr-FR" sz="2400" dirty="0" smtClean="0"/>
              <a:t>Vidéo: </a:t>
            </a:r>
          </a:p>
          <a:p>
            <a:endParaRPr lang="en-GB" sz="2400" dirty="0"/>
          </a:p>
          <a:p>
            <a:r>
              <a:rPr lang="en-US" sz="2400" i="1" dirty="0"/>
              <a:t>Hong Kong: </a:t>
            </a:r>
            <a:r>
              <a:rPr lang="en-US" sz="2400" i="1" dirty="0" smtClean="0"/>
              <a:t>changer les perceptions du handicap </a:t>
            </a:r>
            <a:r>
              <a:rPr lang="en-US" sz="2400" dirty="0"/>
              <a:t>(10'27") </a:t>
            </a:r>
            <a:endParaRPr lang="en-GB" sz="2400" dirty="0"/>
          </a:p>
          <a:p>
            <a:pPr eaLnBrk="1" hangingPunct="1">
              <a:lnSpc>
                <a:spcPct val="90000"/>
              </a:lnSpc>
              <a:spcBef>
                <a:spcPct val="20000"/>
              </a:spcBef>
              <a:buClr>
                <a:schemeClr val="tx2"/>
              </a:buClr>
            </a:pPr>
            <a:endParaRPr lang="en-US" sz="2400" i="1" dirty="0">
              <a:cs typeface="Arial" charset="0"/>
            </a:endParaRPr>
          </a:p>
          <a:p>
            <a:pPr eaLnBrk="1" hangingPunct="1">
              <a:lnSpc>
                <a:spcPct val="90000"/>
              </a:lnSpc>
              <a:spcBef>
                <a:spcPct val="20000"/>
              </a:spcBef>
              <a:buClr>
                <a:schemeClr val="tx2"/>
              </a:buClr>
            </a:pPr>
            <a:r>
              <a:rPr lang="en-US" sz="2400" dirty="0" smtClean="0">
                <a:hlinkClick r:id="rId3"/>
              </a:rPr>
              <a:t>www.unmultimedia.org/tv/21stcentury/2009/10/hong-kong-changing-perceptions-about-disabilities.html</a:t>
            </a:r>
            <a:r>
              <a:rPr lang="en-US" sz="2400" dirty="0" smtClean="0"/>
              <a:t> </a:t>
            </a:r>
            <a:endParaRPr lang="en-US" sz="2400" i="1" dirty="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417513" y="274638"/>
            <a:ext cx="8339137" cy="1090612"/>
          </a:xfrm>
        </p:spPr>
        <p:txBody>
          <a:bodyPr/>
          <a:lstStyle/>
          <a:p>
            <a:pPr algn="ctr" eaLnBrk="1" hangingPunct="1"/>
            <a:r>
              <a:rPr lang="fr-FR" sz="3600" dirty="0" smtClean="0">
                <a:latin typeface="Arial" charset="0"/>
                <a:ea typeface="ＭＳ Ｐゴシック" pitchFamily="34" charset="-128"/>
                <a:cs typeface="Arial" charset="0"/>
              </a:rPr>
              <a:t>Recherche</a:t>
            </a:r>
            <a:br>
              <a:rPr lang="fr-FR"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defRPr/>
            </a:pPr>
            <a:r>
              <a:rPr lang="fr-FR" sz="2400" dirty="0" smtClean="0"/>
              <a:t>Recherche concernant:</a:t>
            </a:r>
          </a:p>
          <a:p>
            <a:pPr>
              <a:defRPr/>
            </a:pPr>
            <a:endParaRPr lang="fr-FR" sz="2400" dirty="0" smtClean="0"/>
          </a:p>
          <a:p>
            <a:pPr marL="342900" indent="-342900">
              <a:buFont typeface="Wingdings" pitchFamily="2" charset="2"/>
              <a:buChar char="ü"/>
              <a:defRPr/>
            </a:pPr>
            <a:r>
              <a:rPr lang="fr-FR" sz="2400" dirty="0" smtClean="0"/>
              <a:t>Biens, services, équipements et installations de conception universelle</a:t>
            </a:r>
          </a:p>
          <a:p>
            <a:pPr marL="342900" indent="-342900">
              <a:buFont typeface="Wingdings" pitchFamily="2" charset="2"/>
              <a:buChar char="ü"/>
              <a:defRPr/>
            </a:pPr>
            <a:endParaRPr lang="fr-FR" sz="2400" dirty="0" smtClean="0"/>
          </a:p>
          <a:p>
            <a:pPr marL="342900" indent="-342900">
              <a:buFont typeface="Wingdings" pitchFamily="2" charset="2"/>
              <a:buChar char="ü"/>
              <a:defRPr/>
            </a:pPr>
            <a:r>
              <a:rPr lang="fr-FR" sz="2400" dirty="0" smtClean="0"/>
              <a:t>Nouvelles technologies, notamment les technologies de l’information et de la communication</a:t>
            </a:r>
            <a:r>
              <a:rPr lang="fr-FR" sz="2400" dirty="0"/>
              <a:t>, l’aide </a:t>
            </a:r>
            <a:r>
              <a:rPr lang="fr-FR" sz="2400" dirty="0" smtClean="0"/>
              <a:t>à </a:t>
            </a:r>
            <a:r>
              <a:rPr lang="fr-FR" sz="2400" dirty="0"/>
              <a:t>la mobilité, les appareils et accessoires et les technologies </a:t>
            </a:r>
            <a:r>
              <a:rPr lang="fr-FR" sz="2400" dirty="0" smtClean="0"/>
              <a:t>d’assistance</a:t>
            </a:r>
          </a:p>
          <a:p>
            <a:pPr marL="342900" indent="-342900">
              <a:buFont typeface="Wingdings" pitchFamily="2" charset="2"/>
              <a:buChar char="ü"/>
              <a:defRPr/>
            </a:pPr>
            <a:endParaRPr lang="fr-FR" sz="2400" dirty="0" smtClean="0"/>
          </a:p>
          <a:p>
            <a:pPr marL="342900" indent="-342900">
              <a:buFont typeface="Wingdings" pitchFamily="2" charset="2"/>
              <a:buChar char="ü"/>
              <a:defRPr/>
            </a:pPr>
            <a:r>
              <a:rPr lang="fr-FR" sz="2400" dirty="0" smtClean="0"/>
              <a:t>Elaboration de politiques</a:t>
            </a: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377825" y="274638"/>
            <a:ext cx="8378825" cy="1090612"/>
          </a:xfrm>
        </p:spPr>
        <p:txBody>
          <a:bodyPr/>
          <a:lstStyle/>
          <a:p>
            <a:pPr algn="ctr" eaLnBrk="1" hangingPunct="1"/>
            <a:r>
              <a:rPr lang="fr-FR" sz="3600" dirty="0" smtClean="0">
                <a:latin typeface="Arial" charset="0"/>
                <a:ea typeface="ＭＳ Ｐゴシック" pitchFamily="34" charset="-128"/>
                <a:cs typeface="Arial" charset="0"/>
              </a:rPr>
              <a:t>Suivi</a:t>
            </a:r>
            <a:r>
              <a:rPr lang="en-US" sz="3600" dirty="0" smtClean="0">
                <a:latin typeface="Arial" charset="0"/>
                <a:ea typeface="ＭＳ Ｐゴシック" pitchFamily="34" charset="-128"/>
                <a:cs typeface="Arial" charset="0"/>
              </a:rPr>
              <a:t/>
            </a:r>
            <a:br>
              <a:rPr lang="en-US"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7411" name="Content Placeholder 2"/>
          <p:cNvSpPr txBox="1">
            <a:spLocks/>
          </p:cNvSpPr>
          <p:nvPr/>
        </p:nvSpPr>
        <p:spPr bwMode="auto">
          <a:xfrm>
            <a:off x="1016000" y="1133475"/>
            <a:ext cx="7740650"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5" name="Diagram 4"/>
          <p:cNvGraphicFramePr/>
          <p:nvPr>
            <p:extLst>
              <p:ext uri="{D42A27DB-BD31-4B8C-83A1-F6EECF244321}">
                <p14:modId xmlns:p14="http://schemas.microsoft.com/office/powerpoint/2010/main" val="1457447427"/>
              </p:ext>
            </p:extLst>
          </p:nvPr>
        </p:nvGraphicFramePr>
        <p:xfrm>
          <a:off x="1523999" y="1397000"/>
          <a:ext cx="675938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ZoneTexte 5"/>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7" name="ZoneTexte 6"/>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38138" y="365125"/>
            <a:ext cx="8578850" cy="1143000"/>
          </a:xfrm>
        </p:spPr>
        <p:txBody>
          <a:bodyPr/>
          <a:lstStyle/>
          <a:p>
            <a:pPr algn="ctr" eaLnBrk="1" hangingPunct="1"/>
            <a:r>
              <a:rPr lang="en-US" sz="3500" dirty="0" smtClean="0">
                <a:latin typeface="Arial" charset="0"/>
                <a:ea typeface="ＭＳ Ｐゴシック" pitchFamily="34" charset="-128"/>
                <a:cs typeface="Arial" charset="0"/>
              </a:rPr>
              <a:t>Sources</a:t>
            </a:r>
          </a:p>
        </p:txBody>
      </p:sp>
      <p:sp>
        <p:nvSpPr>
          <p:cNvPr id="18435" name="Content Placeholder 2"/>
          <p:cNvSpPr>
            <a:spLocks noGrp="1"/>
          </p:cNvSpPr>
          <p:nvPr>
            <p:ph idx="1"/>
          </p:nvPr>
        </p:nvSpPr>
        <p:spPr>
          <a:xfrm>
            <a:off x="558800" y="1508124"/>
            <a:ext cx="7477125" cy="4203743"/>
          </a:xfrm>
        </p:spPr>
        <p:txBody>
          <a:bodyPr/>
          <a:lstStyle/>
          <a:p>
            <a:pPr eaLnBrk="1" hangingPunct="1"/>
            <a:r>
              <a:rPr lang="fr-FR" sz="2400" dirty="0" smtClean="0">
                <a:latin typeface="Arial" charset="0"/>
                <a:ea typeface="ＭＳ Ｐゴシック" pitchFamily="34" charset="-128"/>
                <a:cs typeface="Arial" charset="0"/>
              </a:rPr>
              <a:t>Convention relative aux droits des personnes handicapées</a:t>
            </a:r>
          </a:p>
          <a:p>
            <a:pPr eaLnBrk="1" hangingPunct="1"/>
            <a:r>
              <a:rPr lang="fr-FR" sz="2400" dirty="0" smtClean="0">
                <a:latin typeface="Arial" charset="0"/>
                <a:ea typeface="ＭＳ Ｐゴシック" pitchFamily="34" charset="-128"/>
                <a:cs typeface="Arial" charset="0"/>
              </a:rPr>
              <a:t>Etude thématique sur les mesures juridiques nécessaires à la ratification et à la mise en œuvre de la Convention  relative aux droits des personnes handicapées établie par le Haut Commissariat aux droits de l’homme (A/HRC/10/48)</a:t>
            </a:r>
          </a:p>
          <a:p>
            <a:pPr eaLnBrk="1" hangingPunct="1"/>
            <a:r>
              <a:rPr lang="fr-FR" sz="2400" dirty="0" smtClean="0"/>
              <a:t>Etude thématique sur la structure et le rôle des mécanismes de mise en œuvre et de suivi de la Convention relative au personnes handicapées établie par le Haut Commissariat aux droits de l’homme</a:t>
            </a:r>
            <a:r>
              <a:rPr lang="en-US" sz="2400" dirty="0" smtClean="0"/>
              <a:t> (</a:t>
            </a:r>
            <a:r>
              <a:rPr lang="en-GB" sz="2400" dirty="0" smtClean="0"/>
              <a:t>A/HRC/13/29)</a:t>
            </a:r>
            <a:endParaRPr lang="en-US" sz="2400" dirty="0" smtClean="0">
              <a:latin typeface="Arial" charset="0"/>
              <a:ea typeface="ＭＳ Ｐゴシック" pitchFamily="34" charset="-128"/>
              <a:cs typeface="Arial" charset="0"/>
            </a:endParaRPr>
          </a:p>
          <a:p>
            <a:pPr eaLnBrk="1" hangingPunct="1">
              <a:buFont typeface="Arial" charset="0"/>
              <a:buNone/>
            </a:pPr>
            <a:endParaRPr lang="en-US"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265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spcBef>
                <a:spcPct val="20000"/>
              </a:spcBef>
              <a:buClr>
                <a:schemeClr val="tx2"/>
              </a:buClr>
              <a:buFont typeface="Wingdings" pitchFamily="-108" charset="2"/>
              <a:buChar char="§"/>
              <a:defRPr/>
            </a:pPr>
            <a:r>
              <a:rPr lang="fr-FR" sz="2300" dirty="0" smtClean="0">
                <a:latin typeface="Arial" pitchFamily="34" charset="0"/>
                <a:cs typeface="Arial" pitchFamily="34" charset="0"/>
              </a:rPr>
              <a:t>Comprendre globalement les principales mesures nécessaires pour mettre en œuvre la Convention</a:t>
            </a:r>
          </a:p>
          <a:p>
            <a:pPr marL="0" indent="0" eaLnBrk="1" hangingPunct="1">
              <a:spcBef>
                <a:spcPct val="20000"/>
              </a:spcBef>
              <a:buClr>
                <a:schemeClr val="tx2"/>
              </a:buClr>
              <a:defRPr/>
            </a:pPr>
            <a:endParaRPr lang="en-US" sz="2400" dirty="0" smtClean="0">
              <a:latin typeface="Arial" pitchFamily="34" charset="0"/>
              <a:cs typeface="Arial" pitchFamily="34" charset="0"/>
            </a:endParaRPr>
          </a:p>
        </p:txBody>
      </p:sp>
      <p:sp>
        <p:nvSpPr>
          <p:cNvPr id="6148" name="Rectangle 10"/>
          <p:cNvSpPr>
            <a:spLocks noChangeArrowheads="1"/>
          </p:cNvSpPr>
          <p:nvPr/>
        </p:nvSpPr>
        <p:spPr bwMode="auto">
          <a:xfrm>
            <a:off x="4328148" y="871669"/>
            <a:ext cx="4535487" cy="605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2" charset="2"/>
              <a:buChar char="§"/>
            </a:pPr>
            <a:r>
              <a:rPr lang="fr-FR" sz="2300" dirty="0" smtClean="0">
                <a:cs typeface="Arial" charset="0"/>
              </a:rPr>
              <a:t>Mise en œuvre de la Convention</a:t>
            </a:r>
          </a:p>
          <a:p>
            <a:pPr marL="342900" indent="-342900">
              <a:spcBef>
                <a:spcPct val="20000"/>
              </a:spcBef>
              <a:buClr>
                <a:schemeClr val="tx2"/>
              </a:buClr>
              <a:buFont typeface="Wingdings" pitchFamily="2" charset="2"/>
              <a:buChar char="§"/>
            </a:pPr>
            <a:r>
              <a:rPr lang="fr-FR" sz="2300" dirty="0" smtClean="0">
                <a:cs typeface="Arial" charset="0"/>
              </a:rPr>
              <a:t>Etapes initiales de la mise en œuvre</a:t>
            </a:r>
          </a:p>
          <a:p>
            <a:pPr marL="342900" indent="-342900">
              <a:spcBef>
                <a:spcPct val="20000"/>
              </a:spcBef>
              <a:buClr>
                <a:schemeClr val="tx2"/>
              </a:buClr>
              <a:buFont typeface="Wingdings" pitchFamily="2" charset="2"/>
              <a:buChar char="§"/>
            </a:pPr>
            <a:r>
              <a:rPr lang="fr-FR" sz="2300" dirty="0" smtClean="0">
                <a:cs typeface="Arial" charset="0"/>
              </a:rPr>
              <a:t>Le cycle de mise en œuvre</a:t>
            </a:r>
          </a:p>
          <a:p>
            <a:pPr marL="342900" indent="-342900">
              <a:spcBef>
                <a:spcPct val="20000"/>
              </a:spcBef>
              <a:buClr>
                <a:schemeClr val="tx2"/>
              </a:buClr>
              <a:buFont typeface="Wingdings" pitchFamily="2" charset="2"/>
              <a:buChar char="§"/>
            </a:pPr>
            <a:r>
              <a:rPr lang="fr-FR" sz="2300" dirty="0" smtClean="0">
                <a:cs typeface="Arial" charset="0"/>
              </a:rPr>
              <a:t>Acteurs responsables de la mise en œuvre</a:t>
            </a:r>
          </a:p>
          <a:p>
            <a:pPr marL="342900" indent="-342900">
              <a:spcBef>
                <a:spcPct val="20000"/>
              </a:spcBef>
              <a:buClr>
                <a:schemeClr val="tx2"/>
              </a:buClr>
              <a:buFont typeface="Wingdings" pitchFamily="2" charset="2"/>
              <a:buChar char="§"/>
            </a:pPr>
            <a:r>
              <a:rPr lang="fr-FR" sz="2300" dirty="0" smtClean="0">
                <a:cs typeface="Arial" charset="0"/>
              </a:rPr>
              <a:t>Réforme juridique, politique et budgétaire</a:t>
            </a:r>
          </a:p>
          <a:p>
            <a:pPr marL="342900" indent="-342900">
              <a:spcBef>
                <a:spcPct val="20000"/>
              </a:spcBef>
              <a:buClr>
                <a:schemeClr val="tx2"/>
              </a:buClr>
              <a:buFont typeface="Wingdings" pitchFamily="2" charset="2"/>
              <a:buChar char="§"/>
            </a:pPr>
            <a:r>
              <a:rPr lang="fr-FR" sz="2300" dirty="0" smtClean="0">
                <a:cs typeface="Arial" charset="0"/>
              </a:rPr>
              <a:t>Fournir des services indifférenciés</a:t>
            </a:r>
          </a:p>
          <a:p>
            <a:pPr marL="342900" indent="-342900">
              <a:spcBef>
                <a:spcPct val="20000"/>
              </a:spcBef>
              <a:buClr>
                <a:schemeClr val="tx2"/>
              </a:buClr>
              <a:buFont typeface="Wingdings" pitchFamily="2" charset="2"/>
              <a:buChar char="§"/>
            </a:pPr>
            <a:r>
              <a:rPr lang="fr-FR" sz="2300" dirty="0" smtClean="0">
                <a:cs typeface="Arial" charset="0"/>
              </a:rPr>
              <a:t>Sensibilisation et formation</a:t>
            </a:r>
          </a:p>
          <a:p>
            <a:pPr marL="342900" indent="-342900">
              <a:spcBef>
                <a:spcPct val="20000"/>
              </a:spcBef>
              <a:buClr>
                <a:schemeClr val="tx2"/>
              </a:buClr>
              <a:buFont typeface="Wingdings" pitchFamily="2" charset="2"/>
              <a:buChar char="§"/>
            </a:pPr>
            <a:r>
              <a:rPr lang="fr-FR" sz="2300" dirty="0" smtClean="0">
                <a:cs typeface="Arial" charset="0"/>
              </a:rPr>
              <a:t>Recherche</a:t>
            </a:r>
          </a:p>
          <a:p>
            <a:pPr marL="342900" indent="-342900">
              <a:spcBef>
                <a:spcPct val="20000"/>
              </a:spcBef>
              <a:buClr>
                <a:schemeClr val="tx2"/>
              </a:buClr>
              <a:buFont typeface="Wingdings" pitchFamily="2" charset="2"/>
              <a:buChar char="§"/>
            </a:pPr>
            <a:r>
              <a:rPr lang="fr-FR" sz="2300" dirty="0" smtClean="0">
                <a:cs typeface="Arial" charset="0"/>
              </a:rPr>
              <a:t>Suivi</a:t>
            </a:r>
          </a:p>
          <a:p>
            <a:pPr marL="342900" indent="-342900">
              <a:spcBef>
                <a:spcPct val="20000"/>
              </a:spcBef>
              <a:buClr>
                <a:schemeClr val="tx2"/>
              </a:buClr>
              <a:buFont typeface="Wingdings" pitchFamily="2" charset="2"/>
              <a:buChar char="§"/>
            </a:pPr>
            <a:endParaRPr lang="fr-FR" sz="2400" dirty="0">
              <a:cs typeface="Arial" charset="0"/>
            </a:endParaRPr>
          </a:p>
        </p:txBody>
      </p:sp>
      <p:sp>
        <p:nvSpPr>
          <p:cNvPr id="6149" name="TextBox 17"/>
          <p:cNvSpPr txBox="1">
            <a:spLocks noChangeArrowheads="1"/>
          </p:cNvSpPr>
          <p:nvPr/>
        </p:nvSpPr>
        <p:spPr bwMode="auto">
          <a:xfrm>
            <a:off x="1066800" y="366713"/>
            <a:ext cx="142699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dirty="0" smtClean="0">
                <a:solidFill>
                  <a:schemeClr val="tx2"/>
                </a:solidFill>
                <a:cs typeface="Arial" charset="0"/>
              </a:rPr>
              <a:t>Objectif</a:t>
            </a:r>
            <a:endParaRPr lang="fr-FR" sz="2600" b="1" dirty="0">
              <a:solidFill>
                <a:schemeClr val="tx2"/>
              </a:solidFill>
              <a:cs typeface="Arial" charset="0"/>
            </a:endParaRPr>
          </a:p>
        </p:txBody>
      </p:sp>
      <p:sp>
        <p:nvSpPr>
          <p:cNvPr id="6150" name="TextBox 18"/>
          <p:cNvSpPr txBox="1">
            <a:spLocks noChangeArrowheads="1"/>
          </p:cNvSpPr>
          <p:nvPr/>
        </p:nvSpPr>
        <p:spPr bwMode="auto">
          <a:xfrm>
            <a:off x="4699000" y="366713"/>
            <a:ext cx="32063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dirty="0" smtClean="0">
                <a:solidFill>
                  <a:schemeClr val="tx2"/>
                </a:solidFill>
                <a:cs typeface="Arial" charset="0"/>
              </a:rPr>
              <a:t>Déroulé du module</a:t>
            </a:r>
            <a:endParaRPr lang="fr-FR" sz="2600" b="1" dirty="0">
              <a:solidFill>
                <a:schemeClr val="tx2"/>
              </a:solidFill>
              <a:cs typeface="Arial" charset="0"/>
            </a:endParaRPr>
          </a:p>
        </p:txBody>
      </p:sp>
      <p:sp>
        <p:nvSpPr>
          <p:cNvPr id="7" name="ZoneTexte 6"/>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8" name="ZoneTexte 7"/>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57188" y="274638"/>
            <a:ext cx="8399462" cy="1090612"/>
          </a:xfrm>
        </p:spPr>
        <p:txBody>
          <a:bodyPr/>
          <a:lstStyle/>
          <a:p>
            <a:pPr algn="ctr" eaLnBrk="1" hangingPunct="1"/>
            <a:r>
              <a:rPr lang="fr-FR" sz="3600" dirty="0" smtClean="0">
                <a:latin typeface="Arial" charset="0"/>
                <a:ea typeface="ＭＳ Ｐゴシック" pitchFamily="34" charset="-128"/>
                <a:cs typeface="Arial" charset="0"/>
              </a:rPr>
              <a:t>Mise en œuvre de la Convention</a:t>
            </a:r>
          </a:p>
        </p:txBody>
      </p:sp>
      <p:sp>
        <p:nvSpPr>
          <p:cNvPr id="7171" name="Content Placeholder 2"/>
          <p:cNvSpPr txBox="1">
            <a:spLocks/>
          </p:cNvSpPr>
          <p:nvPr/>
        </p:nvSpPr>
        <p:spPr bwMode="auto">
          <a:xfrm>
            <a:off x="760413" y="1311936"/>
            <a:ext cx="7740650"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eaLnBrk="1" hangingPunct="1">
              <a:lnSpc>
                <a:spcPct val="90000"/>
              </a:lnSpc>
              <a:spcBef>
                <a:spcPct val="20000"/>
              </a:spcBef>
              <a:buClr>
                <a:schemeClr val="tx2"/>
              </a:buClr>
            </a:pPr>
            <a:r>
              <a:rPr lang="en-US" sz="2700" dirty="0" smtClean="0">
                <a:cs typeface="Arial" charset="0"/>
              </a:rPr>
              <a:t>A</a:t>
            </a:r>
            <a:r>
              <a:rPr lang="fr-FR" sz="2800" dirty="0" err="1" smtClean="0">
                <a:solidFill>
                  <a:srgbClr val="000000"/>
                </a:solidFill>
                <a:latin typeface="Calibri" pitchFamily="34" charset="0"/>
                <a:cs typeface="Times New Roman" pitchFamily="18" charset="0"/>
              </a:rPr>
              <a:t>dopter</a:t>
            </a:r>
            <a:r>
              <a:rPr lang="fr-FR" sz="2800" dirty="0" smtClean="0">
                <a:solidFill>
                  <a:srgbClr val="000000"/>
                </a:solidFill>
                <a:latin typeface="Calibri" pitchFamily="34" charset="0"/>
                <a:cs typeface="Times New Roman" pitchFamily="18" charset="0"/>
              </a:rPr>
              <a:t> </a:t>
            </a:r>
            <a:r>
              <a:rPr lang="fr-FR" sz="2800" b="1" dirty="0" smtClean="0">
                <a:solidFill>
                  <a:srgbClr val="000000"/>
                </a:solidFill>
                <a:latin typeface="Calibri" pitchFamily="34" charset="0"/>
                <a:ea typeface="Calibri" pitchFamily="34" charset="0"/>
                <a:cs typeface="Times New Roman" pitchFamily="18" charset="0"/>
              </a:rPr>
              <a:t>toutes</a:t>
            </a:r>
            <a:r>
              <a:rPr lang="fr-FR" sz="2800" dirty="0" smtClean="0">
                <a:solidFill>
                  <a:srgbClr val="000000"/>
                </a:solidFill>
                <a:latin typeface="Calibri" pitchFamily="34" charset="0"/>
                <a:ea typeface="Calibri" pitchFamily="34" charset="0"/>
                <a:cs typeface="Times New Roman" pitchFamily="18" charset="0"/>
              </a:rPr>
              <a:t> </a:t>
            </a:r>
            <a:r>
              <a:rPr lang="fr-FR" sz="2800" dirty="0">
                <a:solidFill>
                  <a:srgbClr val="000000"/>
                </a:solidFill>
                <a:latin typeface="Calibri" pitchFamily="34" charset="0"/>
                <a:ea typeface="Calibri" pitchFamily="34" charset="0"/>
                <a:cs typeface="Times New Roman" pitchFamily="18" charset="0"/>
              </a:rPr>
              <a:t>mesures </a:t>
            </a:r>
            <a:r>
              <a:rPr lang="fr-FR" sz="2800" b="1" dirty="0">
                <a:solidFill>
                  <a:srgbClr val="000000"/>
                </a:solidFill>
                <a:latin typeface="Calibri" pitchFamily="34" charset="0"/>
                <a:ea typeface="Calibri" pitchFamily="34" charset="0"/>
                <a:cs typeface="Times New Roman" pitchFamily="18" charset="0"/>
              </a:rPr>
              <a:t>appropriées</a:t>
            </a:r>
            <a:r>
              <a:rPr lang="fr-FR" sz="2800" dirty="0">
                <a:solidFill>
                  <a:srgbClr val="000000"/>
                </a:solidFill>
                <a:latin typeface="Calibri" pitchFamily="34" charset="0"/>
                <a:ea typeface="Calibri" pitchFamily="34" charset="0"/>
                <a:cs typeface="Times New Roman" pitchFamily="18" charset="0"/>
              </a:rPr>
              <a:t> d’ordre législatif, administratif ou autre pour mettre en œuvre les droits reconnus dans la présente Convention </a:t>
            </a:r>
            <a:endParaRPr lang="fr-FR" sz="2800" dirty="0" smtClean="0">
              <a:solidFill>
                <a:srgbClr val="000000"/>
              </a:solidFill>
              <a:latin typeface="Calibri" pitchFamily="34" charset="0"/>
              <a:ea typeface="Calibri" pitchFamily="34" charset="0"/>
              <a:cs typeface="Times New Roman" pitchFamily="18" charset="0"/>
            </a:endParaRPr>
          </a:p>
          <a:p>
            <a:pPr eaLnBrk="1" hangingPunct="1">
              <a:lnSpc>
                <a:spcPct val="90000"/>
              </a:lnSpc>
              <a:spcBef>
                <a:spcPct val="20000"/>
              </a:spcBef>
              <a:buClr>
                <a:schemeClr val="tx2"/>
              </a:buClr>
            </a:pPr>
            <a:endParaRPr lang="fr-FR" sz="2800" dirty="0" smtClean="0">
              <a:solidFill>
                <a:srgbClr val="000000"/>
              </a:solidFill>
              <a:latin typeface="Calibri" pitchFamily="34" charset="0"/>
              <a:ea typeface="Calibri" pitchFamily="34" charset="0"/>
              <a:cs typeface="Times New Roman" pitchFamily="18" charset="0"/>
            </a:endParaRPr>
          </a:p>
          <a:p>
            <a:pPr eaLnBrk="1" hangingPunct="1">
              <a:lnSpc>
                <a:spcPct val="90000"/>
              </a:lnSpc>
              <a:spcBef>
                <a:spcPct val="20000"/>
              </a:spcBef>
              <a:buClr>
                <a:schemeClr val="tx2"/>
              </a:buClr>
            </a:pPr>
            <a:endParaRPr lang="en-US" sz="2700" i="1" dirty="0">
              <a:cs typeface="Arial" charset="0"/>
            </a:endParaRPr>
          </a:p>
        </p:txBody>
      </p:sp>
      <p:sp>
        <p:nvSpPr>
          <p:cNvPr id="7172" name="Chevron 26"/>
          <p:cNvSpPr>
            <a:spLocks noChangeArrowheads="1"/>
          </p:cNvSpPr>
          <p:nvPr/>
        </p:nvSpPr>
        <p:spPr bwMode="auto">
          <a:xfrm flipV="1">
            <a:off x="357188" y="2133600"/>
            <a:ext cx="658812" cy="576263"/>
          </a:xfrm>
          <a:prstGeom prst="chevron">
            <a:avLst>
              <a:gd name="adj" fmla="val 50049"/>
            </a:avLst>
          </a:prstGeom>
          <a:solidFill>
            <a:srgbClr val="999999"/>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rot="10800000" anchor="ctr"/>
          <a:lstStyle/>
          <a:p>
            <a:pPr algn="ctr"/>
            <a:endParaRPr lang="en-US">
              <a:latin typeface="Calibri" pitchFamily="34" charset="0"/>
            </a:endParaRPr>
          </a:p>
        </p:txBody>
      </p:sp>
      <p:sp>
        <p:nvSpPr>
          <p:cNvPr id="7173" name="Rectangle 1"/>
          <p:cNvSpPr>
            <a:spLocks noChangeArrowheads="1"/>
          </p:cNvSpPr>
          <p:nvPr/>
        </p:nvSpPr>
        <p:spPr bwMode="auto">
          <a:xfrm>
            <a:off x="3775836" y="3210439"/>
            <a:ext cx="217462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dirty="0">
                <a:latin typeface="Calibri" pitchFamily="34" charset="0"/>
              </a:rPr>
              <a:t>à</a:t>
            </a:r>
            <a:r>
              <a:rPr lang="fr-FR" dirty="0" smtClean="0">
                <a:latin typeface="Calibri" pitchFamily="34" charset="0"/>
              </a:rPr>
              <a:t> savoir judiciaire, éducatif, financier et social </a:t>
            </a:r>
            <a:endParaRPr lang="fr-FR" dirty="0">
              <a:latin typeface="Calibri" pitchFamily="34" charset="0"/>
            </a:endParaRPr>
          </a:p>
        </p:txBody>
      </p:sp>
      <p:sp>
        <p:nvSpPr>
          <p:cNvPr id="7174" name="TextBox 2"/>
          <p:cNvSpPr txBox="1">
            <a:spLocks noChangeArrowheads="1"/>
          </p:cNvSpPr>
          <p:nvPr/>
        </p:nvSpPr>
        <p:spPr bwMode="auto">
          <a:xfrm>
            <a:off x="760413" y="3202155"/>
            <a:ext cx="284321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dirty="0" smtClean="0">
                <a:solidFill>
                  <a:srgbClr val="000000"/>
                </a:solidFill>
                <a:latin typeface="Calibri" pitchFamily="34" charset="0"/>
                <a:ea typeface="Calibri" pitchFamily="34" charset="0"/>
                <a:cs typeface="Times New Roman" pitchFamily="18" charset="0"/>
              </a:rPr>
              <a:t>Approche globale, complète et souple de la mise en œuvre, respectueuse des particularités </a:t>
            </a:r>
          </a:p>
          <a:p>
            <a:pPr eaLnBrk="1" hangingPunct="1"/>
            <a:endParaRPr lang="en-GB" dirty="0">
              <a:ea typeface="Calibri" pitchFamily="34" charset="0"/>
              <a:cs typeface="Times New Roman" pitchFamily="18" charset="0"/>
            </a:endParaRPr>
          </a:p>
        </p:txBody>
      </p:sp>
      <p:sp>
        <p:nvSpPr>
          <p:cNvPr id="7175" name="TextBox 5"/>
          <p:cNvSpPr txBox="1">
            <a:spLocks noChangeArrowheads="1"/>
          </p:cNvSpPr>
          <p:nvPr/>
        </p:nvSpPr>
        <p:spPr bwMode="auto">
          <a:xfrm>
            <a:off x="6332857" y="2933440"/>
            <a:ext cx="23209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dirty="0" smtClean="0">
                <a:solidFill>
                  <a:srgbClr val="000000"/>
                </a:solidFill>
                <a:latin typeface="Calibri" pitchFamily="34" charset="0"/>
                <a:ea typeface="Calibri" pitchFamily="34" charset="0"/>
                <a:cs typeface="Times New Roman" pitchFamily="18" charset="0"/>
              </a:rPr>
              <a:t>en conformité avec la Convention et l’ensemble des obligations qui en découlent</a:t>
            </a:r>
            <a:endParaRPr lang="en-GB" dirty="0">
              <a:ea typeface="Calibri" pitchFamily="34" charset="0"/>
              <a:cs typeface="Times New Roman" pitchFamily="18" charset="0"/>
            </a:endParaRPr>
          </a:p>
        </p:txBody>
      </p:sp>
      <p:sp>
        <p:nvSpPr>
          <p:cNvPr id="7177" name="Flowchart: Connector 36"/>
          <p:cNvSpPr>
            <a:spLocks noChangeArrowheads="1"/>
          </p:cNvSpPr>
          <p:nvPr/>
        </p:nvSpPr>
        <p:spPr bwMode="auto">
          <a:xfrm flipV="1">
            <a:off x="4917444" y="1700786"/>
            <a:ext cx="862012" cy="504825"/>
          </a:xfrm>
          <a:prstGeom prst="flowChartConnector">
            <a:avLst/>
          </a:prstGeom>
          <a:noFill/>
          <a:ln w="25400" algn="ctr">
            <a:solidFill>
              <a:schemeClr val="tx2">
                <a:alpha val="50195"/>
              </a:schemeClr>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pPr algn="ctr"/>
            <a:endParaRPr lang="en-US">
              <a:solidFill>
                <a:srgbClr val="FFFFFF"/>
              </a:solidFill>
              <a:latin typeface="Calibri" pitchFamily="34" charset="0"/>
            </a:endParaRPr>
          </a:p>
        </p:txBody>
      </p:sp>
      <p:sp>
        <p:nvSpPr>
          <p:cNvPr id="11" name="Flowchart: Connector 10"/>
          <p:cNvSpPr/>
          <p:nvPr/>
        </p:nvSpPr>
        <p:spPr>
          <a:xfrm>
            <a:off x="2327588" y="1364302"/>
            <a:ext cx="1024871" cy="457200"/>
          </a:xfrm>
          <a:prstGeom prst="flowChartConnector">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lowchart: Connector 11"/>
          <p:cNvSpPr/>
          <p:nvPr/>
        </p:nvSpPr>
        <p:spPr>
          <a:xfrm>
            <a:off x="5105562" y="1276790"/>
            <a:ext cx="1954213" cy="593725"/>
          </a:xfrm>
          <a:prstGeom prst="flowChartConnector">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13" name="Straight Arrow Connector 12"/>
          <p:cNvCxnSpPr/>
          <p:nvPr/>
        </p:nvCxnSpPr>
        <p:spPr>
          <a:xfrm>
            <a:off x="6681846" y="1818561"/>
            <a:ext cx="197479" cy="1097681"/>
          </a:xfrm>
          <a:prstGeom prst="straightConnector1">
            <a:avLst/>
          </a:prstGeom>
          <a:ln w="22225">
            <a:solidFill>
              <a:srgbClr val="FF0000">
                <a:alpha val="50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745170" y="1821502"/>
            <a:ext cx="0" cy="1491869"/>
          </a:xfrm>
          <a:prstGeom prst="straightConnector1">
            <a:avLst/>
          </a:prstGeom>
          <a:ln w="22225">
            <a:solidFill>
              <a:srgbClr val="FF0000">
                <a:alpha val="50000"/>
              </a:srgbClr>
            </a:solidFill>
            <a:tailEnd type="arrow"/>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6" name="ZoneTexte 1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cxnSp>
        <p:nvCxnSpPr>
          <p:cNvPr id="17" name="Connecteur droit avec flèche 16"/>
          <p:cNvCxnSpPr/>
          <p:nvPr/>
        </p:nvCxnSpPr>
        <p:spPr>
          <a:xfrm flipH="1">
            <a:off x="4573255" y="2159046"/>
            <a:ext cx="500081" cy="996544"/>
          </a:xfrm>
          <a:prstGeom prst="straightConnector1">
            <a:avLst/>
          </a:prstGeom>
          <a:ln>
            <a:solidFill>
              <a:schemeClr val="tx2">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36563" y="274638"/>
            <a:ext cx="8320087" cy="1090612"/>
          </a:xfrm>
        </p:spPr>
        <p:txBody>
          <a:bodyPr/>
          <a:lstStyle/>
          <a:p>
            <a:pPr algn="ctr" eaLnBrk="1" hangingPunct="1"/>
            <a:r>
              <a:rPr lang="fr-FR" sz="3600" dirty="0" smtClean="0">
                <a:latin typeface="Arial" charset="0"/>
                <a:ea typeface="ＭＳ Ｐゴシック" pitchFamily="34" charset="-128"/>
                <a:cs typeface="Arial" charset="0"/>
              </a:rPr>
              <a:t>Etapes initiales de la mise en œuvre</a:t>
            </a:r>
          </a:p>
        </p:txBody>
      </p:sp>
      <p:sp>
        <p:nvSpPr>
          <p:cNvPr id="8195" name="Content Placeholder 2"/>
          <p:cNvSpPr txBox="1">
            <a:spLocks/>
          </p:cNvSpPr>
          <p:nvPr/>
        </p:nvSpPr>
        <p:spPr bwMode="auto">
          <a:xfrm>
            <a:off x="690707" y="1001972"/>
            <a:ext cx="7630459"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r>
              <a:rPr lang="fr-FR" sz="1900" dirty="0" smtClean="0">
                <a:cs typeface="Arial" charset="0"/>
              </a:rPr>
              <a:t>Identifier, au sein du Gouvernement, un point de contact pour la Convention</a:t>
            </a:r>
          </a:p>
          <a:p>
            <a:pPr eaLnBrk="1" hangingPunct="1">
              <a:lnSpc>
                <a:spcPct val="90000"/>
              </a:lnSpc>
              <a:spcBef>
                <a:spcPct val="20000"/>
              </a:spcBef>
              <a:buClr>
                <a:schemeClr val="tx2"/>
              </a:buClr>
              <a:buFont typeface="Wingdings" pitchFamily="2" charset="2"/>
              <a:buChar char="ü"/>
            </a:pPr>
            <a:r>
              <a:rPr lang="fr-FR" sz="1900" dirty="0" smtClean="0">
                <a:cs typeface="Arial" charset="0"/>
              </a:rPr>
              <a:t>Identifier des points de contact dans les ministères concernés</a:t>
            </a:r>
          </a:p>
          <a:p>
            <a:pPr eaLnBrk="1" hangingPunct="1">
              <a:lnSpc>
                <a:spcPct val="90000"/>
              </a:lnSpc>
              <a:spcBef>
                <a:spcPct val="20000"/>
              </a:spcBef>
              <a:buClr>
                <a:schemeClr val="tx2"/>
              </a:buClr>
              <a:buFont typeface="Wingdings" pitchFamily="2" charset="2"/>
              <a:buChar char="ü"/>
            </a:pPr>
            <a:r>
              <a:rPr lang="fr-FR" sz="1900" dirty="0" smtClean="0">
                <a:cs typeface="Arial" charset="0"/>
              </a:rPr>
              <a:t>Créer ou rejoindre des coalitions de la société civile en faveur de la Convention, notamment des organisations de personnes handicapées</a:t>
            </a:r>
          </a:p>
          <a:p>
            <a:pPr eaLnBrk="1" hangingPunct="1">
              <a:lnSpc>
                <a:spcPct val="90000"/>
              </a:lnSpc>
              <a:spcBef>
                <a:spcPct val="20000"/>
              </a:spcBef>
              <a:buClr>
                <a:schemeClr val="tx2"/>
              </a:buClr>
              <a:buFont typeface="Wingdings" pitchFamily="2" charset="2"/>
              <a:buChar char="ü"/>
            </a:pPr>
            <a:r>
              <a:rPr lang="fr-FR" sz="1900" dirty="0" smtClean="0">
                <a:cs typeface="Arial" charset="0"/>
              </a:rPr>
              <a:t>Diffuser des communiqués de presse concernant sa ratification</a:t>
            </a:r>
          </a:p>
          <a:p>
            <a:pPr eaLnBrk="1" hangingPunct="1">
              <a:lnSpc>
                <a:spcPct val="90000"/>
              </a:lnSpc>
              <a:spcBef>
                <a:spcPct val="20000"/>
              </a:spcBef>
              <a:buClr>
                <a:schemeClr val="tx2"/>
              </a:buClr>
              <a:buFont typeface="Wingdings" pitchFamily="2" charset="2"/>
              <a:buChar char="ü"/>
            </a:pPr>
            <a:r>
              <a:rPr lang="fr-FR" sz="1900" dirty="0" smtClean="0">
                <a:cs typeface="Arial" charset="0"/>
              </a:rPr>
              <a:t>Rendre la Convention accessible</a:t>
            </a:r>
          </a:p>
          <a:p>
            <a:pPr eaLnBrk="1" hangingPunct="1">
              <a:lnSpc>
                <a:spcPct val="90000"/>
              </a:lnSpc>
              <a:spcBef>
                <a:spcPct val="20000"/>
              </a:spcBef>
              <a:buClr>
                <a:schemeClr val="tx2"/>
              </a:buClr>
              <a:buFont typeface="Wingdings" pitchFamily="2" charset="2"/>
              <a:buChar char="ü"/>
            </a:pPr>
            <a:r>
              <a:rPr lang="fr-FR" sz="1900" dirty="0" smtClean="0">
                <a:cs typeface="Arial" charset="0"/>
              </a:rPr>
              <a:t>Défendre la mise en œuvre aux niveaux national, régional et local</a:t>
            </a:r>
          </a:p>
          <a:p>
            <a:pPr eaLnBrk="1" hangingPunct="1">
              <a:lnSpc>
                <a:spcPct val="90000"/>
              </a:lnSpc>
              <a:spcBef>
                <a:spcPct val="20000"/>
              </a:spcBef>
              <a:buClr>
                <a:schemeClr val="tx2"/>
              </a:buClr>
              <a:buFont typeface="Wingdings" pitchFamily="2" charset="2"/>
              <a:buChar char="ü"/>
            </a:pPr>
            <a:r>
              <a:rPr lang="fr-FR" sz="1900" dirty="0" smtClean="0">
                <a:cs typeface="Arial" charset="0"/>
              </a:rPr>
              <a:t>Examiner les lois, politiques et budgets</a:t>
            </a:r>
          </a:p>
          <a:p>
            <a:pPr eaLnBrk="1" hangingPunct="1">
              <a:lnSpc>
                <a:spcPct val="90000"/>
              </a:lnSpc>
              <a:spcBef>
                <a:spcPct val="20000"/>
              </a:spcBef>
              <a:buClr>
                <a:schemeClr val="tx2"/>
              </a:buClr>
              <a:buFont typeface="Wingdings" pitchFamily="2" charset="2"/>
              <a:buChar char="ü"/>
            </a:pPr>
            <a:r>
              <a:rPr lang="fr-FR" sz="1900" dirty="0" smtClean="0">
                <a:cs typeface="Arial" charset="0"/>
              </a:rPr>
              <a:t>Sensibiliser les professionnels (fournisseurs de services, juristes, juges, fonctionnaires d’Etat, parlementaires…)</a:t>
            </a:r>
          </a:p>
          <a:p>
            <a:pPr eaLnBrk="1" hangingPunct="1">
              <a:lnSpc>
                <a:spcPct val="90000"/>
              </a:lnSpc>
              <a:spcBef>
                <a:spcPct val="20000"/>
              </a:spcBef>
              <a:buClr>
                <a:schemeClr val="tx2"/>
              </a:buClr>
              <a:buFont typeface="Wingdings" pitchFamily="2" charset="2"/>
              <a:buChar char="ü"/>
            </a:pPr>
            <a:r>
              <a:rPr lang="fr-FR" sz="1900" dirty="0" smtClean="0">
                <a:cs typeface="Arial" charset="0"/>
              </a:rPr>
              <a:t>Examiner l’accessibilité des bâtiments/services publics</a:t>
            </a:r>
          </a:p>
          <a:p>
            <a:pPr eaLnBrk="1" hangingPunct="1">
              <a:lnSpc>
                <a:spcPct val="90000"/>
              </a:lnSpc>
              <a:spcBef>
                <a:spcPct val="20000"/>
              </a:spcBef>
              <a:buClr>
                <a:schemeClr val="tx2"/>
              </a:buClr>
              <a:buFont typeface="Wingdings" pitchFamily="2" charset="2"/>
              <a:buChar char="ü"/>
            </a:pPr>
            <a:r>
              <a:rPr lang="fr-FR" sz="1900" dirty="0" smtClean="0">
                <a:cs typeface="Arial" charset="0"/>
              </a:rPr>
              <a:t>Entreprendre une étude préliminaire sur la jouissance des droits en matière de handicap</a:t>
            </a:r>
          </a:p>
          <a:p>
            <a:pPr eaLnBrk="1" hangingPunct="1">
              <a:lnSpc>
                <a:spcPct val="90000"/>
              </a:lnSpc>
              <a:spcBef>
                <a:spcPct val="20000"/>
              </a:spcBef>
              <a:buClr>
                <a:schemeClr val="tx2"/>
              </a:buClr>
              <a:buFont typeface="Wingdings" pitchFamily="2" charset="2"/>
              <a:buChar char="ü"/>
            </a:pPr>
            <a:r>
              <a:rPr lang="fr-FR" sz="1900" dirty="0" smtClean="0">
                <a:cs typeface="Arial" charset="0"/>
              </a:rPr>
              <a:t>Déceler les lacunes dans la compréhension ou la capacité</a:t>
            </a:r>
          </a:p>
          <a:p>
            <a:pPr eaLnBrk="1" hangingPunct="1">
              <a:lnSpc>
                <a:spcPct val="90000"/>
              </a:lnSpc>
              <a:spcBef>
                <a:spcPct val="20000"/>
              </a:spcBef>
              <a:buClr>
                <a:schemeClr val="tx2"/>
              </a:buClr>
              <a:buFont typeface="Wingdings" pitchFamily="2" charset="2"/>
              <a:buChar char="ü"/>
            </a:pPr>
            <a:endParaRPr lang="fr-FR" sz="1900" dirty="0" smtClean="0">
              <a:cs typeface="Arial" charset="0"/>
            </a:endParaRPr>
          </a:p>
          <a:p>
            <a:pPr eaLnBrk="1" hangingPunct="1">
              <a:lnSpc>
                <a:spcPct val="90000"/>
              </a:lnSpc>
              <a:spcBef>
                <a:spcPct val="20000"/>
              </a:spcBef>
              <a:buClr>
                <a:schemeClr val="tx2"/>
              </a:buClr>
              <a:buFont typeface="Wingdings" pitchFamily="2" charset="2"/>
              <a:buChar char="ü"/>
            </a:pPr>
            <a:endParaRPr lang="en-US" sz="1900" dirty="0">
              <a:cs typeface="Arial" charset="0"/>
            </a:endParaRPr>
          </a:p>
          <a:p>
            <a:pPr eaLnBrk="1" hangingPunct="1">
              <a:lnSpc>
                <a:spcPct val="90000"/>
              </a:lnSpc>
              <a:spcBef>
                <a:spcPct val="20000"/>
              </a:spcBef>
              <a:buClr>
                <a:schemeClr val="tx2"/>
              </a:buClr>
              <a:buFont typeface="Wingdings" pitchFamily="2" charset="2"/>
              <a:buChar char="ü"/>
            </a:pPr>
            <a:endParaRPr lang="en-US" sz="1900" dirty="0">
              <a:cs typeface="Arial" charset="0"/>
            </a:endParaRPr>
          </a:p>
          <a:p>
            <a:pPr eaLnBrk="1" hangingPunct="1">
              <a:lnSpc>
                <a:spcPct val="90000"/>
              </a:lnSpc>
              <a:spcBef>
                <a:spcPct val="20000"/>
              </a:spcBef>
              <a:buClr>
                <a:schemeClr val="tx2"/>
              </a:buClr>
              <a:buFont typeface="Wingdings" pitchFamily="2" charset="2"/>
              <a:buChar char="ü"/>
            </a:pPr>
            <a:endParaRPr lang="en-US" sz="1900" dirty="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277813" y="274638"/>
            <a:ext cx="8478837" cy="1090612"/>
          </a:xfrm>
        </p:spPr>
        <p:txBody>
          <a:bodyPr/>
          <a:lstStyle/>
          <a:p>
            <a:pPr algn="ctr" eaLnBrk="1" hangingPunct="1"/>
            <a:r>
              <a:rPr lang="fr-FR" sz="3600" dirty="0" smtClean="0">
                <a:latin typeface="Arial" charset="0"/>
                <a:ea typeface="ＭＳ Ｐゴシック" pitchFamily="34" charset="-128"/>
                <a:cs typeface="Arial" charset="0"/>
              </a:rPr>
              <a:t>Le </a:t>
            </a:r>
            <a:r>
              <a:rPr lang="fr-FR" sz="3600" dirty="0" smtClean="0">
                <a:latin typeface="Arial" charset="0"/>
                <a:ea typeface="ＭＳ Ｐゴシック" pitchFamily="34" charset="-128"/>
                <a:cs typeface="Arial" charset="0"/>
              </a:rPr>
              <a:t>Cycle </a:t>
            </a:r>
            <a:r>
              <a:rPr lang="fr-FR" sz="3600" dirty="0" smtClean="0">
                <a:latin typeface="Arial" charset="0"/>
                <a:ea typeface="ＭＳ Ｐゴシック" pitchFamily="34" charset="-128"/>
                <a:cs typeface="Arial" charset="0"/>
              </a:rPr>
              <a:t>de mise en œuvre</a:t>
            </a:r>
          </a:p>
        </p:txBody>
      </p:sp>
      <p:grpSp>
        <p:nvGrpSpPr>
          <p:cNvPr id="9219" name="Group 4"/>
          <p:cNvGrpSpPr>
            <a:grpSpLocks/>
          </p:cNvGrpSpPr>
          <p:nvPr/>
        </p:nvGrpSpPr>
        <p:grpSpPr bwMode="auto">
          <a:xfrm>
            <a:off x="1296988" y="949472"/>
            <a:ext cx="6342857" cy="5568803"/>
            <a:chOff x="1297572" y="950084"/>
            <a:chExt cx="6342790" cy="5567623"/>
          </a:xfrm>
        </p:grpSpPr>
        <p:sp>
          <p:nvSpPr>
            <p:cNvPr id="6" name="Freeform 5"/>
            <p:cNvSpPr/>
            <p:nvPr/>
          </p:nvSpPr>
          <p:spPr>
            <a:xfrm>
              <a:off x="3736400" y="950084"/>
              <a:ext cx="1362061"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smtClean="0"/>
                <a:t>Lois et politiques</a:t>
              </a:r>
              <a:endParaRPr lang="en-GB" sz="1900" dirty="0"/>
            </a:p>
          </p:txBody>
        </p:sp>
        <p:sp>
          <p:nvSpPr>
            <p:cNvPr id="7" name="Freeform 6"/>
            <p:cNvSpPr/>
            <p:nvPr/>
          </p:nvSpPr>
          <p:spPr>
            <a:xfrm>
              <a:off x="1915103" y="1280067"/>
              <a:ext cx="5045022" cy="5045594"/>
            </a:xfrm>
            <a:custGeom>
              <a:avLst/>
              <a:gdLst/>
              <a:ahLst/>
              <a:cxnLst/>
              <a:rect l="0" t="0" r="0" b="0"/>
              <a:pathLst>
                <a:path>
                  <a:moveTo>
                    <a:pt x="3381179" y="150486"/>
                  </a:moveTo>
                  <a:arcTo wR="2522882" hR="2522882" stAng="17393362" swAng="771151"/>
                </a:path>
              </a:pathLst>
            </a:custGeom>
            <a:ln>
              <a:tailEnd type="arrow"/>
            </a:ln>
          </p:spPr>
          <p:style>
            <a:lnRef idx="1">
              <a:schemeClr val="accent1"/>
            </a:lnRef>
            <a:fillRef idx="0">
              <a:schemeClr val="accent1"/>
            </a:fillRef>
            <a:effectRef idx="0">
              <a:schemeClr val="accent1"/>
            </a:effectRef>
            <a:fontRef idx="minor">
              <a:schemeClr val="tx1"/>
            </a:fontRef>
          </p:style>
        </p:sp>
        <p:sp>
          <p:nvSpPr>
            <p:cNvPr id="8" name="Freeform 7"/>
            <p:cNvSpPr/>
            <p:nvPr/>
          </p:nvSpPr>
          <p:spPr>
            <a:xfrm>
              <a:off x="5729825" y="1786373"/>
              <a:ext cx="1360473"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a:t>Budgets</a:t>
              </a:r>
              <a:endParaRPr lang="en-GB" sz="1900" dirty="0"/>
            </a:p>
          </p:txBody>
        </p:sp>
        <p:sp>
          <p:nvSpPr>
            <p:cNvPr id="9" name="Freeform 8"/>
            <p:cNvSpPr/>
            <p:nvPr/>
          </p:nvSpPr>
          <p:spPr>
            <a:xfrm>
              <a:off x="1915103" y="1280067"/>
              <a:ext cx="5045022" cy="5045594"/>
            </a:xfrm>
            <a:custGeom>
              <a:avLst/>
              <a:gdLst/>
              <a:ahLst/>
              <a:cxnLst/>
              <a:rect l="0" t="0" r="0" b="0"/>
              <a:pathLst>
                <a:path>
                  <a:moveTo>
                    <a:pt x="4880954" y="1625980"/>
                  </a:moveTo>
                  <a:arcTo wR="2522882" hR="2522882" stAng="20350529" swAng="106368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Freeform 9"/>
            <p:cNvSpPr/>
            <p:nvPr/>
          </p:nvSpPr>
          <p:spPr>
            <a:xfrm>
              <a:off x="5978720" y="3832513"/>
              <a:ext cx="1661642"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smtClean="0"/>
                <a:t>Mise en place d’institutions</a:t>
              </a:r>
              <a:endParaRPr lang="en-GB" sz="1900" dirty="0"/>
            </a:p>
          </p:txBody>
        </p:sp>
        <p:sp>
          <p:nvSpPr>
            <p:cNvPr id="11" name="Freeform 10"/>
            <p:cNvSpPr/>
            <p:nvPr/>
          </p:nvSpPr>
          <p:spPr>
            <a:xfrm>
              <a:off x="1915103" y="1280067"/>
              <a:ext cx="5045022" cy="5045594"/>
            </a:xfrm>
            <a:custGeom>
              <a:avLst/>
              <a:gdLst/>
              <a:ahLst/>
              <a:cxnLst/>
              <a:rect l="0" t="0" r="0" b="0"/>
              <a:pathLst>
                <a:path>
                  <a:moveTo>
                    <a:pt x="4749887" y="3708371"/>
                  </a:moveTo>
                  <a:arcTo wR="2522882" hR="2522882" stAng="1681648" swAng="834693"/>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Freeform 11"/>
            <p:cNvSpPr/>
            <p:nvPr/>
          </p:nvSpPr>
          <p:spPr>
            <a:xfrm>
              <a:off x="4851947" y="5633657"/>
              <a:ext cx="1360474"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7030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smtClean="0"/>
                <a:t>Services pour tous</a:t>
              </a:r>
              <a:endParaRPr lang="en-GB" sz="1900" dirty="0"/>
            </a:p>
          </p:txBody>
        </p:sp>
        <p:sp>
          <p:nvSpPr>
            <p:cNvPr id="13" name="Freeform 12"/>
            <p:cNvSpPr/>
            <p:nvPr/>
          </p:nvSpPr>
          <p:spPr>
            <a:xfrm>
              <a:off x="1915103" y="1280067"/>
              <a:ext cx="5045022" cy="5045594"/>
            </a:xfrm>
            <a:custGeom>
              <a:avLst/>
              <a:gdLst/>
              <a:ahLst/>
              <a:cxnLst/>
              <a:rect l="0" t="0" r="0" b="0"/>
              <a:pathLst>
                <a:path>
                  <a:moveTo>
                    <a:pt x="2772889" y="5033346"/>
                  </a:moveTo>
                  <a:arcTo wR="2522882" hR="2522882" stAng="5058773" swAng="682454"/>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2542065" y="5633657"/>
              <a:ext cx="1481215"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04140" tIns="104140" rIns="104140" bIns="104140" spcCol="1270" anchor="ctr"/>
            <a:lstStyle/>
            <a:p>
              <a:pPr algn="ctr" defTabSz="711200">
                <a:lnSpc>
                  <a:spcPct val="90000"/>
                </a:lnSpc>
                <a:spcAft>
                  <a:spcPct val="35000"/>
                </a:spcAft>
                <a:defRPr/>
              </a:pPr>
              <a:r>
                <a:rPr lang="fr-CH" sz="1600" dirty="0" smtClean="0"/>
                <a:t>Sensibilisation et formation</a:t>
              </a:r>
              <a:endParaRPr lang="en-GB" sz="1600" dirty="0"/>
            </a:p>
          </p:txBody>
        </p:sp>
        <p:sp>
          <p:nvSpPr>
            <p:cNvPr id="15" name="Freeform 14"/>
            <p:cNvSpPr/>
            <p:nvPr/>
          </p:nvSpPr>
          <p:spPr>
            <a:xfrm>
              <a:off x="1915103" y="1280067"/>
              <a:ext cx="5045022" cy="5045594"/>
            </a:xfrm>
            <a:custGeom>
              <a:avLst/>
              <a:gdLst/>
              <a:ahLst/>
              <a:cxnLst/>
              <a:rect l="0" t="0" r="0" b="0"/>
              <a:pathLst>
                <a:path>
                  <a:moveTo>
                    <a:pt x="646219" y="4209023"/>
                  </a:moveTo>
                  <a:arcTo wR="2522882" hR="2522882" stAng="8283659" swAng="834693"/>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1297572" y="3921107"/>
              <a:ext cx="1360473"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smtClean="0"/>
                <a:t>Recherche</a:t>
              </a:r>
              <a:endParaRPr lang="fr-CH" sz="1900" dirty="0"/>
            </a:p>
          </p:txBody>
        </p:sp>
        <p:sp>
          <p:nvSpPr>
            <p:cNvPr id="17" name="Freeform 16"/>
            <p:cNvSpPr/>
            <p:nvPr/>
          </p:nvSpPr>
          <p:spPr>
            <a:xfrm>
              <a:off x="1915103" y="1280067"/>
              <a:ext cx="5045022" cy="5045594"/>
            </a:xfrm>
            <a:custGeom>
              <a:avLst/>
              <a:gdLst/>
              <a:ahLst/>
              <a:cxnLst/>
              <a:rect l="0" t="0" r="0" b="0"/>
              <a:pathLst>
                <a:path>
                  <a:moveTo>
                    <a:pt x="3683" y="2386601"/>
                  </a:moveTo>
                  <a:arcTo wR="2522882" hR="2522882" stAng="10985790" swAng="106368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1784929" y="1786373"/>
              <a:ext cx="1360474"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smtClean="0"/>
                <a:t>Suivi / Rapport</a:t>
              </a:r>
              <a:endParaRPr lang="en-GB" sz="1900" dirty="0"/>
            </a:p>
          </p:txBody>
        </p:sp>
        <p:sp>
          <p:nvSpPr>
            <p:cNvPr id="19" name="Freeform 18"/>
            <p:cNvSpPr/>
            <p:nvPr/>
          </p:nvSpPr>
          <p:spPr>
            <a:xfrm>
              <a:off x="1915103" y="1280067"/>
              <a:ext cx="5045022" cy="5045594"/>
            </a:xfrm>
            <a:custGeom>
              <a:avLst/>
              <a:gdLst/>
              <a:ahLst/>
              <a:cxnLst/>
              <a:rect l="0" t="0" r="0" b="0"/>
              <a:pathLst>
                <a:path>
                  <a:moveTo>
                    <a:pt x="1158367" y="400846"/>
                  </a:moveTo>
                  <a:arcTo wR="2522882" hR="2522882" stAng="14235487" swAng="77115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sp>
        <p:nvSpPr>
          <p:cNvPr id="20" name="ZoneTexte 19"/>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21" name="ZoneTexte 20"/>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lowchart: Connector 15"/>
          <p:cNvSpPr/>
          <p:nvPr/>
        </p:nvSpPr>
        <p:spPr>
          <a:xfrm>
            <a:off x="1981200" y="1219200"/>
            <a:ext cx="5257800" cy="4953000"/>
          </a:xfrm>
          <a:prstGeom prst="flowChartConnector">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Flowchart: Connector 11"/>
          <p:cNvSpPr/>
          <p:nvPr/>
        </p:nvSpPr>
        <p:spPr>
          <a:xfrm>
            <a:off x="2590800" y="1752600"/>
            <a:ext cx="4038600" cy="3886200"/>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44" name="Rectangle 1"/>
          <p:cNvSpPr>
            <a:spLocks noChangeArrowheads="1"/>
          </p:cNvSpPr>
          <p:nvPr/>
        </p:nvSpPr>
        <p:spPr bwMode="auto">
          <a:xfrm>
            <a:off x="457200" y="363250"/>
            <a:ext cx="8686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lvl="1" algn="ctr"/>
            <a:r>
              <a:rPr lang="fr-FR" sz="3200" b="1" dirty="0" smtClean="0">
                <a:solidFill>
                  <a:schemeClr val="tx2"/>
                </a:solidFill>
                <a:cs typeface="Arial" charset="0"/>
              </a:rPr>
              <a:t>Qui est impliqué dans la mise en œuvre</a:t>
            </a:r>
            <a:r>
              <a:rPr lang="en-US" sz="3200" b="1" dirty="0" smtClean="0">
                <a:solidFill>
                  <a:schemeClr val="tx2"/>
                </a:solidFill>
                <a:cs typeface="Arial" charset="0"/>
              </a:rPr>
              <a:t>?</a:t>
            </a:r>
            <a:endParaRPr lang="en-US" sz="3200" b="1" dirty="0">
              <a:solidFill>
                <a:schemeClr val="tx2"/>
              </a:solidFill>
              <a:cs typeface="Arial" charset="0"/>
            </a:endParaRPr>
          </a:p>
        </p:txBody>
      </p:sp>
      <p:graphicFrame>
        <p:nvGraphicFramePr>
          <p:cNvPr id="11" name="Diagram 10"/>
          <p:cNvGraphicFramePr/>
          <p:nvPr>
            <p:extLst>
              <p:ext uri="{D42A27DB-BD31-4B8C-83A1-F6EECF244321}">
                <p14:modId xmlns:p14="http://schemas.microsoft.com/office/powerpoint/2010/main" val="2723580537"/>
              </p:ext>
            </p:extLst>
          </p:nvPr>
        </p:nvGraphicFramePr>
        <p:xfrm>
          <a:off x="914400" y="762000"/>
          <a:ext cx="73914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1" name="Group 20"/>
          <p:cNvGrpSpPr/>
          <p:nvPr/>
        </p:nvGrpSpPr>
        <p:grpSpPr>
          <a:xfrm>
            <a:off x="6703547" y="1477852"/>
            <a:ext cx="1678453" cy="1394817"/>
            <a:chOff x="2865923" y="3596311"/>
            <a:chExt cx="1678453" cy="1394817"/>
          </a:xfrm>
          <a:solidFill>
            <a:srgbClr val="FFC000"/>
          </a:solidFill>
        </p:grpSpPr>
        <p:sp>
          <p:nvSpPr>
            <p:cNvPr id="22" name="Oval 21"/>
            <p:cNvSpPr/>
            <p:nvPr/>
          </p:nvSpPr>
          <p:spPr>
            <a:xfrm>
              <a:off x="2865923" y="3596311"/>
              <a:ext cx="1678453" cy="1394817"/>
            </a:xfrm>
            <a:prstGeom prst="ellipse">
              <a:avLst/>
            </a:prstGeom>
            <a:grpFill/>
            <a:ln>
              <a:solidFill>
                <a:schemeClr val="bg1"/>
              </a:solid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3" name="Oval 4"/>
            <p:cNvSpPr/>
            <p:nvPr/>
          </p:nvSpPr>
          <p:spPr>
            <a:xfrm>
              <a:off x="3111727" y="3800577"/>
              <a:ext cx="1186845" cy="986285"/>
            </a:xfrm>
            <a:prstGeom prst="rect">
              <a:avLst/>
            </a:prstGeom>
            <a:grpFill/>
            <a:ln>
              <a:noFill/>
            </a:ln>
          </p:spPr>
          <p:style>
            <a:lnRef idx="0">
              <a:scrgbClr r="0" g="0" b="0"/>
            </a:lnRef>
            <a:fillRef idx="0">
              <a:scrgbClr r="0" g="0" b="0"/>
            </a:fillRef>
            <a:effectRef idx="0">
              <a:scrgbClr r="0" g="0" b="0"/>
            </a:effectRef>
            <a:fontRef idx="minor">
              <a:schemeClr val="tx1"/>
            </a:fontRef>
          </p:style>
          <p:txBody>
            <a:bodyPr lIns="17780" tIns="17780" rIns="17780" bIns="17780" spcCol="1270" anchor="ctr"/>
            <a:lstStyle/>
            <a:p>
              <a:pPr algn="ctr" defTabSz="622300" fontAlgn="auto">
                <a:lnSpc>
                  <a:spcPct val="90000"/>
                </a:lnSpc>
                <a:spcAft>
                  <a:spcPct val="35000"/>
                </a:spcAft>
                <a:defRPr/>
              </a:pPr>
              <a:r>
                <a:rPr lang="fr-FR" sz="1400" dirty="0" smtClean="0">
                  <a:solidFill>
                    <a:schemeClr val="bg1"/>
                  </a:solidFill>
                </a:rPr>
                <a:t>Contrôle parlementaire</a:t>
              </a:r>
              <a:endParaRPr lang="fr-FR" sz="1400" dirty="0">
                <a:solidFill>
                  <a:schemeClr val="bg1"/>
                </a:solidFill>
              </a:endParaRPr>
            </a:p>
          </p:txBody>
        </p:sp>
      </p:grpSp>
      <p:grpSp>
        <p:nvGrpSpPr>
          <p:cNvPr id="24" name="Group 23"/>
          <p:cNvGrpSpPr/>
          <p:nvPr/>
        </p:nvGrpSpPr>
        <p:grpSpPr>
          <a:xfrm>
            <a:off x="990600" y="1447800"/>
            <a:ext cx="1678453" cy="1394817"/>
            <a:chOff x="2865923" y="3596311"/>
            <a:chExt cx="1678453" cy="1394817"/>
          </a:xfrm>
          <a:solidFill>
            <a:srgbClr val="FFC000"/>
          </a:solidFill>
        </p:grpSpPr>
        <p:sp>
          <p:nvSpPr>
            <p:cNvPr id="25" name="Oval 24"/>
            <p:cNvSpPr/>
            <p:nvPr/>
          </p:nvSpPr>
          <p:spPr>
            <a:xfrm>
              <a:off x="2865923" y="3596311"/>
              <a:ext cx="1678453" cy="1394817"/>
            </a:xfrm>
            <a:prstGeom prst="ellipse">
              <a:avLst/>
            </a:prstGeom>
            <a:grpFill/>
            <a:ln>
              <a:solidFill>
                <a:schemeClr val="bg1"/>
              </a:solid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6" name="Oval 4"/>
            <p:cNvSpPr/>
            <p:nvPr/>
          </p:nvSpPr>
          <p:spPr>
            <a:xfrm>
              <a:off x="3111727" y="3800577"/>
              <a:ext cx="1186845" cy="986285"/>
            </a:xfrm>
            <a:prstGeom prst="rect">
              <a:avLst/>
            </a:prstGeom>
            <a:grpFill/>
            <a:ln>
              <a:noFill/>
            </a:ln>
          </p:spPr>
          <p:style>
            <a:lnRef idx="0">
              <a:scrgbClr r="0" g="0" b="0"/>
            </a:lnRef>
            <a:fillRef idx="0">
              <a:scrgbClr r="0" g="0" b="0"/>
            </a:fillRef>
            <a:effectRef idx="0">
              <a:scrgbClr r="0" g="0" b="0"/>
            </a:effectRef>
            <a:fontRef idx="minor">
              <a:schemeClr val="tx1"/>
            </a:fontRef>
          </p:style>
          <p:txBody>
            <a:bodyPr lIns="17780" tIns="17780" rIns="17780" bIns="17780" spcCol="1270" anchor="ctr"/>
            <a:lstStyle/>
            <a:p>
              <a:pPr algn="ctr" defTabSz="622300" fontAlgn="auto">
                <a:lnSpc>
                  <a:spcPct val="90000"/>
                </a:lnSpc>
                <a:spcAft>
                  <a:spcPct val="35000"/>
                </a:spcAft>
                <a:defRPr/>
              </a:pPr>
              <a:r>
                <a:rPr lang="fr-FR" sz="1400" dirty="0" smtClean="0">
                  <a:solidFill>
                    <a:schemeClr val="bg1"/>
                  </a:solidFill>
                </a:rPr>
                <a:t>Cours et </a:t>
              </a:r>
              <a:r>
                <a:rPr lang="fr-FR" sz="1400" dirty="0">
                  <a:solidFill>
                    <a:schemeClr val="bg1"/>
                  </a:solidFill>
                </a:rPr>
                <a:t>t</a:t>
              </a:r>
              <a:r>
                <a:rPr lang="fr-FR" sz="1400" dirty="0" smtClean="0">
                  <a:solidFill>
                    <a:schemeClr val="bg1"/>
                  </a:solidFill>
                </a:rPr>
                <a:t>ribunaux</a:t>
              </a:r>
              <a:endParaRPr lang="fr-FR" sz="1400" dirty="0">
                <a:solidFill>
                  <a:schemeClr val="bg1"/>
                </a:solidFill>
              </a:endParaRPr>
            </a:p>
          </p:txBody>
        </p:sp>
      </p:grpSp>
      <p:sp>
        <p:nvSpPr>
          <p:cNvPr id="13" name="ZoneTexte 12"/>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4" name="ZoneTexte 13"/>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57188" y="274638"/>
            <a:ext cx="8399462" cy="1090612"/>
          </a:xfrm>
        </p:spPr>
        <p:txBody>
          <a:bodyPr/>
          <a:lstStyle/>
          <a:p>
            <a:pPr algn="ctr" eaLnBrk="1" hangingPunct="1"/>
            <a:r>
              <a:rPr lang="fr-FR" sz="3600" dirty="0" smtClean="0">
                <a:latin typeface="Arial" charset="0"/>
                <a:ea typeface="ＭＳ Ｐゴシック" pitchFamily="34" charset="-128"/>
                <a:cs typeface="Arial" charset="0"/>
              </a:rPr>
              <a:t>Mise en place d’institutions</a:t>
            </a:r>
          </a:p>
        </p:txBody>
      </p:sp>
      <p:graphicFrame>
        <p:nvGraphicFramePr>
          <p:cNvPr id="4" name="Diagram 3"/>
          <p:cNvGraphicFramePr/>
          <p:nvPr>
            <p:extLst>
              <p:ext uri="{D42A27DB-BD31-4B8C-83A1-F6EECF244321}">
                <p14:modId xmlns:p14="http://schemas.microsoft.com/office/powerpoint/2010/main" val="120636977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417513" y="274638"/>
            <a:ext cx="8339137" cy="1090612"/>
          </a:xfrm>
        </p:spPr>
        <p:txBody>
          <a:bodyPr/>
          <a:lstStyle/>
          <a:p>
            <a:pPr algn="ctr" eaLnBrk="1" hangingPunct="1"/>
            <a:r>
              <a:rPr lang="fr-FR" sz="3600" dirty="0" smtClean="0">
                <a:latin typeface="Arial" charset="0"/>
                <a:ea typeface="ＭＳ Ｐゴシック" pitchFamily="34" charset="-128"/>
                <a:cs typeface="Arial" charset="0"/>
              </a:rPr>
              <a:t>Examen juridique et politique</a:t>
            </a:r>
          </a:p>
        </p:txBody>
      </p:sp>
      <p:sp>
        <p:nvSpPr>
          <p:cNvPr id="12291" name="Content Placeholder 2"/>
          <p:cNvSpPr txBox="1">
            <a:spLocks/>
          </p:cNvSpPr>
          <p:nvPr/>
        </p:nvSpPr>
        <p:spPr bwMode="auto">
          <a:xfrm>
            <a:off x="417513" y="1365250"/>
            <a:ext cx="8339137" cy="477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p:txBody>
      </p:sp>
      <p:graphicFrame>
        <p:nvGraphicFramePr>
          <p:cNvPr id="2" name="Diagram 1"/>
          <p:cNvGraphicFramePr/>
          <p:nvPr>
            <p:extLst>
              <p:ext uri="{D42A27DB-BD31-4B8C-83A1-F6EECF244321}">
                <p14:modId xmlns:p14="http://schemas.microsoft.com/office/powerpoint/2010/main" val="496198118"/>
              </p:ext>
            </p:extLst>
          </p:nvPr>
        </p:nvGraphicFramePr>
        <p:xfrm>
          <a:off x="1524000" y="1093305"/>
          <a:ext cx="6096000" cy="48900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995363" y="1497013"/>
            <a:ext cx="3455987" cy="707886"/>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fr-FR" sz="2000" b="1" dirty="0" smtClean="0">
                <a:cs typeface="Arial" charset="0"/>
              </a:rPr>
              <a:t>Cadre juridique international et régional</a:t>
            </a:r>
            <a:endParaRPr lang="fr-FR" sz="2000" b="1" dirty="0">
              <a:cs typeface="Arial" charset="0"/>
            </a:endParaRPr>
          </a:p>
        </p:txBody>
      </p:sp>
      <p:sp>
        <p:nvSpPr>
          <p:cNvPr id="13315" name="Text Box 3"/>
          <p:cNvSpPr txBox="1">
            <a:spLocks noChangeArrowheads="1"/>
          </p:cNvSpPr>
          <p:nvPr/>
        </p:nvSpPr>
        <p:spPr bwMode="auto">
          <a:xfrm>
            <a:off x="977900" y="3063875"/>
            <a:ext cx="3455988" cy="415925"/>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fr-FR" sz="2000" b="1" dirty="0" smtClean="0">
                <a:cs typeface="Arial" charset="0"/>
              </a:rPr>
              <a:t>Cadre juridique national</a:t>
            </a:r>
            <a:endParaRPr lang="fr-FR" sz="2000" b="1" dirty="0">
              <a:cs typeface="Arial" charset="0"/>
            </a:endParaRPr>
          </a:p>
        </p:txBody>
      </p:sp>
      <p:sp>
        <p:nvSpPr>
          <p:cNvPr id="13316" name="Text Box 4"/>
          <p:cNvSpPr txBox="1">
            <a:spLocks noChangeArrowheads="1"/>
          </p:cNvSpPr>
          <p:nvPr/>
        </p:nvSpPr>
        <p:spPr bwMode="auto">
          <a:xfrm>
            <a:off x="990600" y="5765800"/>
            <a:ext cx="3455988" cy="400050"/>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fr-FR" sz="2000" b="1" dirty="0" smtClean="0">
                <a:cs typeface="Arial" charset="0"/>
              </a:rPr>
              <a:t>Cadre budgétaire national</a:t>
            </a:r>
            <a:endParaRPr lang="fr-FR" sz="2000" b="1" dirty="0">
              <a:cs typeface="Arial" charset="0"/>
            </a:endParaRPr>
          </a:p>
        </p:txBody>
      </p:sp>
      <p:sp>
        <p:nvSpPr>
          <p:cNvPr id="13317" name="Text Box 5"/>
          <p:cNvSpPr txBox="1">
            <a:spLocks noChangeArrowheads="1"/>
          </p:cNvSpPr>
          <p:nvPr/>
        </p:nvSpPr>
        <p:spPr bwMode="auto">
          <a:xfrm>
            <a:off x="990600" y="4429125"/>
            <a:ext cx="3455988" cy="400110"/>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fr-FR" sz="2000" b="1" dirty="0" smtClean="0">
                <a:cs typeface="Arial" charset="0"/>
              </a:rPr>
              <a:t>Cadre politique national</a:t>
            </a:r>
            <a:endParaRPr lang="fr-FR" sz="2000" b="1" dirty="0">
              <a:cs typeface="Arial" charset="0"/>
            </a:endParaRPr>
          </a:p>
        </p:txBody>
      </p:sp>
      <p:sp>
        <p:nvSpPr>
          <p:cNvPr id="13318" name="AutoShape 7"/>
          <p:cNvSpPr>
            <a:spLocks noChangeArrowheads="1"/>
          </p:cNvSpPr>
          <p:nvPr/>
        </p:nvSpPr>
        <p:spPr bwMode="auto">
          <a:xfrm>
            <a:off x="2392363" y="5106988"/>
            <a:ext cx="503237" cy="676275"/>
          </a:xfrm>
          <a:prstGeom prst="downArrow">
            <a:avLst>
              <a:gd name="adj1" fmla="val 50000"/>
              <a:gd name="adj2" fmla="val 33596"/>
            </a:avLst>
          </a:prstGeom>
          <a:solidFill>
            <a:srgbClr val="FFFF33"/>
          </a:solidFill>
          <a:ln w="9525">
            <a:solidFill>
              <a:schemeClr val="tx1"/>
            </a:solidFill>
            <a:miter lim="800000"/>
            <a:headEnd/>
            <a:tailEnd/>
          </a:ln>
        </p:spPr>
        <p:txBody>
          <a:bodyPr wrap="none" anchor="ctr"/>
          <a:lstStyle/>
          <a:p>
            <a:pPr algn="ctr"/>
            <a:endParaRPr lang="en-GB"/>
          </a:p>
        </p:txBody>
      </p:sp>
      <p:sp>
        <p:nvSpPr>
          <p:cNvPr id="13319" name="AutoShape 8"/>
          <p:cNvSpPr>
            <a:spLocks noChangeArrowheads="1"/>
          </p:cNvSpPr>
          <p:nvPr/>
        </p:nvSpPr>
        <p:spPr bwMode="auto">
          <a:xfrm>
            <a:off x="2403475" y="2301875"/>
            <a:ext cx="503238" cy="644525"/>
          </a:xfrm>
          <a:prstGeom prst="downArrow">
            <a:avLst>
              <a:gd name="adj1" fmla="val 50000"/>
              <a:gd name="adj2" fmla="val 32019"/>
            </a:avLst>
          </a:prstGeom>
          <a:solidFill>
            <a:srgbClr val="FFFF33"/>
          </a:solidFill>
          <a:ln w="9525">
            <a:solidFill>
              <a:schemeClr val="tx1"/>
            </a:solidFill>
            <a:miter lim="800000"/>
            <a:headEnd/>
            <a:tailEnd/>
          </a:ln>
        </p:spPr>
        <p:txBody>
          <a:bodyPr wrap="none" anchor="ctr"/>
          <a:lstStyle/>
          <a:p>
            <a:pPr algn="ctr"/>
            <a:endParaRPr lang="en-GB"/>
          </a:p>
        </p:txBody>
      </p:sp>
      <p:sp>
        <p:nvSpPr>
          <p:cNvPr id="13320" name="AutoShape 9"/>
          <p:cNvSpPr>
            <a:spLocks noChangeArrowheads="1"/>
          </p:cNvSpPr>
          <p:nvPr/>
        </p:nvSpPr>
        <p:spPr bwMode="auto">
          <a:xfrm>
            <a:off x="2393950" y="3554413"/>
            <a:ext cx="503238" cy="741362"/>
          </a:xfrm>
          <a:prstGeom prst="downArrow">
            <a:avLst>
              <a:gd name="adj1" fmla="val 50000"/>
              <a:gd name="adj2" fmla="val 36830"/>
            </a:avLst>
          </a:prstGeom>
          <a:solidFill>
            <a:srgbClr val="FFFF33"/>
          </a:solidFill>
          <a:ln w="9525">
            <a:solidFill>
              <a:schemeClr val="tx1"/>
            </a:solidFill>
            <a:miter lim="800000"/>
            <a:headEnd/>
            <a:tailEnd/>
          </a:ln>
        </p:spPr>
        <p:txBody>
          <a:bodyPr wrap="none" anchor="ctr"/>
          <a:lstStyle/>
          <a:p>
            <a:pPr algn="ctr"/>
            <a:endParaRPr lang="en-GB"/>
          </a:p>
        </p:txBody>
      </p:sp>
      <p:sp>
        <p:nvSpPr>
          <p:cNvPr id="246794" name="AutoShape 10"/>
          <p:cNvSpPr>
            <a:spLocks noChangeArrowheads="1"/>
          </p:cNvSpPr>
          <p:nvPr/>
        </p:nvSpPr>
        <p:spPr bwMode="auto">
          <a:xfrm>
            <a:off x="5273675" y="1838325"/>
            <a:ext cx="242888" cy="4103688"/>
          </a:xfrm>
          <a:prstGeom prst="upArrow">
            <a:avLst>
              <a:gd name="adj1" fmla="val 40278"/>
              <a:gd name="adj2" fmla="val 169814"/>
            </a:avLst>
          </a:prstGeom>
          <a:solidFill>
            <a:srgbClr val="FFC000"/>
          </a:solidFill>
          <a:ln w="9525">
            <a:solidFill>
              <a:schemeClr val="tx1"/>
            </a:solidFill>
            <a:miter lim="800000"/>
            <a:headEnd/>
            <a:tailEnd/>
          </a:ln>
        </p:spPr>
        <p:txBody>
          <a:bodyPr wrap="none" anchor="ctr"/>
          <a:lstStyle/>
          <a:p>
            <a:pPr algn="ctr"/>
            <a:endParaRPr lang="en-GB"/>
          </a:p>
        </p:txBody>
      </p:sp>
      <p:sp>
        <p:nvSpPr>
          <p:cNvPr id="13322" name="Title 1"/>
          <p:cNvSpPr>
            <a:spLocks/>
          </p:cNvSpPr>
          <p:nvPr/>
        </p:nvSpPr>
        <p:spPr bwMode="auto">
          <a:xfrm>
            <a:off x="1184275" y="0"/>
            <a:ext cx="79597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GB" sz="3200">
              <a:solidFill>
                <a:srgbClr val="0068AD"/>
              </a:solidFill>
            </a:endParaRPr>
          </a:p>
        </p:txBody>
      </p:sp>
      <p:sp>
        <p:nvSpPr>
          <p:cNvPr id="246796" name="TextBox 13"/>
          <p:cNvSpPr txBox="1">
            <a:spLocks noChangeArrowheads="1"/>
          </p:cNvSpPr>
          <p:nvPr/>
        </p:nvSpPr>
        <p:spPr bwMode="auto">
          <a:xfrm>
            <a:off x="5807075" y="2705100"/>
            <a:ext cx="2873375" cy="29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fr-CH" sz="2000" b="1" dirty="0" smtClean="0">
                <a:cs typeface="Arial" charset="0"/>
              </a:rPr>
              <a:t>Lois, politiques et budgets concernés</a:t>
            </a:r>
            <a:endParaRPr lang="en-GB" sz="2000" b="1" dirty="0">
              <a:cs typeface="Arial" charset="0"/>
            </a:endParaRPr>
          </a:p>
          <a:p>
            <a:pPr algn="ctr" eaLnBrk="1" hangingPunct="1"/>
            <a:endParaRPr lang="en-GB" sz="2000" b="1" dirty="0">
              <a:cs typeface="Arial" charset="0"/>
            </a:endParaRPr>
          </a:p>
          <a:p>
            <a:pPr algn="ctr" eaLnBrk="1" hangingPunct="1"/>
            <a:r>
              <a:rPr lang="en-GB" sz="4400" b="1" dirty="0">
                <a:cs typeface="Arial" charset="0"/>
              </a:rPr>
              <a:t>=</a:t>
            </a:r>
          </a:p>
          <a:p>
            <a:pPr algn="ctr" eaLnBrk="1" hangingPunct="1"/>
            <a:r>
              <a:rPr lang="en-GB" sz="2000" b="1" dirty="0">
                <a:cs typeface="Arial" charset="0"/>
              </a:rPr>
              <a:t> </a:t>
            </a:r>
          </a:p>
          <a:p>
            <a:pPr algn="ctr" eaLnBrk="1" hangingPunct="1"/>
            <a:r>
              <a:rPr lang="fr-FR" sz="2000" b="1" dirty="0" smtClean="0">
                <a:cs typeface="Arial" charset="0"/>
              </a:rPr>
              <a:t>Meilleure mise en œuvre des lois et politiques</a:t>
            </a:r>
            <a:endParaRPr lang="fr-FR" sz="2000" b="1" dirty="0">
              <a:cs typeface="Arial" charset="0"/>
            </a:endParaRPr>
          </a:p>
        </p:txBody>
      </p:sp>
      <p:sp>
        <p:nvSpPr>
          <p:cNvPr id="13324" name="Right Arrow 12"/>
          <p:cNvSpPr>
            <a:spLocks noChangeArrowheads="1"/>
          </p:cNvSpPr>
          <p:nvPr/>
        </p:nvSpPr>
        <p:spPr bwMode="auto">
          <a:xfrm>
            <a:off x="7793038" y="4378325"/>
            <a:ext cx="977900" cy="485775"/>
          </a:xfrm>
          <a:prstGeom prst="rightArrow">
            <a:avLst>
              <a:gd name="adj1" fmla="val 50000"/>
              <a:gd name="adj2" fmla="val 50001"/>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4000"/>
          </a:p>
        </p:txBody>
      </p:sp>
      <p:sp>
        <p:nvSpPr>
          <p:cNvPr id="13325" name="Right Arrow 14"/>
          <p:cNvSpPr>
            <a:spLocks noChangeArrowheads="1"/>
          </p:cNvSpPr>
          <p:nvPr/>
        </p:nvSpPr>
        <p:spPr bwMode="auto">
          <a:xfrm>
            <a:off x="7629525" y="4368800"/>
            <a:ext cx="477838" cy="71438"/>
          </a:xfrm>
          <a:prstGeom prst="rightArrow">
            <a:avLst>
              <a:gd name="adj1" fmla="val 50000"/>
              <a:gd name="adj2" fmla="val 50012"/>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4000"/>
          </a:p>
        </p:txBody>
      </p:sp>
      <p:sp>
        <p:nvSpPr>
          <p:cNvPr id="13326" name="Titre 1"/>
          <p:cNvSpPr txBox="1">
            <a:spLocks/>
          </p:cNvSpPr>
          <p:nvPr/>
        </p:nvSpPr>
        <p:spPr bwMode="auto">
          <a:xfrm>
            <a:off x="377825" y="274638"/>
            <a:ext cx="83788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fr-FR" sz="3600" b="1" dirty="0" smtClean="0">
                <a:solidFill>
                  <a:schemeClr val="tx2"/>
                </a:solidFill>
                <a:cs typeface="Arial" charset="0"/>
              </a:rPr>
              <a:t>Mesures concernant le budget/financement</a:t>
            </a:r>
            <a:endParaRPr lang="fr-FR" sz="3600" b="1" dirty="0">
              <a:solidFill>
                <a:schemeClr val="tx2"/>
              </a:solidFill>
              <a:cs typeface="Arial" charset="0"/>
            </a:endParaRPr>
          </a:p>
        </p:txBody>
      </p:sp>
      <p:sp>
        <p:nvSpPr>
          <p:cNvPr id="15" name="ZoneTexte 1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6" name="ZoneTexte 1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6794"/>
                                        </p:tgtEl>
                                        <p:attrNameLst>
                                          <p:attrName>style.visibility</p:attrName>
                                        </p:attrNameLst>
                                      </p:cBhvr>
                                      <p:to>
                                        <p:strVal val="visible"/>
                                      </p:to>
                                    </p:set>
                                    <p:animEffect transition="in" filter="box(in)">
                                      <p:cBhvr>
                                        <p:cTn id="7" dur="500"/>
                                        <p:tgtEl>
                                          <p:spTgt spid="246794"/>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46796"/>
                                        </p:tgtEl>
                                        <p:attrNameLst>
                                          <p:attrName>style.visibility</p:attrName>
                                        </p:attrNameLst>
                                      </p:cBhvr>
                                      <p:to>
                                        <p:strVal val="visible"/>
                                      </p:to>
                                    </p:set>
                                    <p:animEffect transition="in" filter="box(in)">
                                      <p:cBhvr>
                                        <p:cTn id="10" dur="500"/>
                                        <p:tgtEl>
                                          <p:spTgt spid="246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94" grpId="0" animBg="1"/>
      <p:bldP spid="246796" grpId="0"/>
    </p:bld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3.xml><?xml version="1.0" encoding="utf-8"?>
<ds:datastoreItem xmlns:ds="http://schemas.openxmlformats.org/officeDocument/2006/customXml" ds:itemID="{0C779648-FC8E-4947-B8DA-062E2B0E3653}">
  <ds:schemaRefs>
    <ds:schemaRef ds:uri="http://purl.org/dc/terms/"/>
    <ds:schemaRef ds:uri="http://schemas.microsoft.com/office/2006/documentManagement/types"/>
    <ds:schemaRef ds:uri="http://www.w3.org/XML/1998/namespace"/>
    <ds:schemaRef ds:uri="http://purl.org/dc/elements/1.1/"/>
    <ds:schemaRef ds:uri="http://schemas.microsoft.com/office/2006/metadata/properties"/>
    <ds:schemaRef ds:uri="http://schemas.openxmlformats.org/package/2006/metadata/core-properties"/>
    <ds:schemaRef ds:uri="http://schemas.microsoft.com/sharepoint/v3"/>
    <ds:schemaRef ds:uri="http://purl.org/dc/dcmitype/"/>
    <ds:schemaRef ds:uri="http://schemas.microsoft.com/office/infopath/2007/PartnerControls"/>
  </ds:schemaRefs>
</ds:datastoreItem>
</file>

<file path=customXml/itemProps4.xml><?xml version="1.0" encoding="utf-8"?>
<ds:datastoreItem xmlns:ds="http://schemas.openxmlformats.org/officeDocument/2006/customXml" ds:itemID="{58BBA707-B4D5-4148-8120-CA27406FBE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11524</TotalTime>
  <Words>902</Words>
  <Application>Microsoft Office PowerPoint</Application>
  <PresentationFormat>Affichage à l'écran (4:3)</PresentationFormat>
  <Paragraphs>195</Paragraphs>
  <Slides>14</Slides>
  <Notes>14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14</vt:i4>
      </vt:variant>
    </vt:vector>
  </HeadingPairs>
  <TitlesOfParts>
    <vt:vector size="20" baseType="lpstr">
      <vt:lpstr>Arial</vt:lpstr>
      <vt:lpstr>Calibri</vt:lpstr>
      <vt:lpstr>ＭＳ Ｐゴシック</vt:lpstr>
      <vt:lpstr>Times New Roman</vt:lpstr>
      <vt:lpstr>Wingdings</vt:lpstr>
      <vt:lpstr>Thème Office</vt:lpstr>
      <vt:lpstr>Les Mesures d’application </vt:lpstr>
      <vt:lpstr>Présentation PowerPoint</vt:lpstr>
      <vt:lpstr>Mise en œuvre de la Convention</vt:lpstr>
      <vt:lpstr>Etapes initiales de la mise en œuvre</vt:lpstr>
      <vt:lpstr>Le Cycle de mise en œuvre</vt:lpstr>
      <vt:lpstr>Présentation PowerPoint</vt:lpstr>
      <vt:lpstr>Mise en place d’institutions</vt:lpstr>
      <vt:lpstr>Examen juridique et politique</vt:lpstr>
      <vt:lpstr>Présentation PowerPoint</vt:lpstr>
      <vt:lpstr>Veiller à offrir des services indifférenciés</vt:lpstr>
      <vt:lpstr>Sensibilisation et formation</vt:lpstr>
      <vt:lpstr>Recherche </vt:lpstr>
      <vt:lpstr>Suivi </vt:lpstr>
      <vt:lpstr>Sources</vt:lpstr>
    </vt:vector>
  </TitlesOfParts>
  <Company>Eddy Hill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SABINE FOURNIER</cp:lastModifiedBy>
  <cp:revision>259</cp:revision>
  <cp:lastPrinted>2011-09-22T15:13:58Z</cp:lastPrinted>
  <dcterms:created xsi:type="dcterms:W3CDTF">2010-05-19T14:44:31Z</dcterms:created>
  <dcterms:modified xsi:type="dcterms:W3CDTF">2015-09-29T22:54:19Z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